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73" r:id="rId6"/>
    <p:sldId id="272" r:id="rId7"/>
    <p:sldId id="269" r:id="rId8"/>
    <p:sldId id="262" r:id="rId9"/>
    <p:sldId id="275" r:id="rId10"/>
    <p:sldId id="276" r:id="rId11"/>
    <p:sldId id="278" r:id="rId12"/>
    <p:sldId id="279" r:id="rId13"/>
    <p:sldId id="263" r:id="rId14"/>
    <p:sldId id="280" r:id="rId15"/>
    <p:sldId id="282" r:id="rId16"/>
    <p:sldId id="286" r:id="rId17"/>
    <p:sldId id="274" r:id="rId18"/>
    <p:sldId id="281" r:id="rId19"/>
    <p:sldId id="284" r:id="rId20"/>
    <p:sldId id="264" r:id="rId21"/>
    <p:sldId id="266" r:id="rId22"/>
    <p:sldId id="265" r:id="rId23"/>
    <p:sldId id="283" r:id="rId24"/>
    <p:sldId id="270" r:id="rId25"/>
    <p:sldId id="287" r:id="rId26"/>
    <p:sldId id="288" r:id="rId27"/>
    <p:sldId id="289" r:id="rId28"/>
    <p:sldId id="260" r:id="rId29"/>
    <p:sldId id="285" r:id="rId30"/>
    <p:sldId id="261" r:id="rId31"/>
    <p:sldId id="277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4"/>
    <a:srgbClr val="A5A5A5"/>
    <a:srgbClr val="B4908B"/>
    <a:srgbClr val="C48170"/>
    <a:srgbClr val="D87A51"/>
    <a:srgbClr val="ED7D31"/>
    <a:srgbClr val="FC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2E514-6509-DA64-1303-20AEB64C7081}" v="354" dt="2020-11-19T18:40:48.002"/>
    <p1510:client id="{349B94D6-141E-C1C4-F45E-89B2618C587C}" v="7" dt="2020-11-20T01:46:53.915"/>
    <p1510:client id="{83DDDEB0-B2AA-1524-F9DE-76ADAD952084}" v="185" dt="2020-11-19T20:08:22.124"/>
    <p1510:client id="{947F94B1-FAF0-4DBF-BF05-7FCC940C4C81}" v="855" dt="2020-11-19T19:45:53.915"/>
    <p1510:client id="{9EADB588-B8A7-2664-3295-6A44521B637C}" v="14" dt="2020-11-19T21:01:10.297"/>
    <p1510:client id="{C184DD15-50EF-DD55-BF72-785D686C68F1}" v="184" dt="2020-11-19T18:35:10.883"/>
    <p1510:client id="{CC61D8B4-AF54-42A9-820B-A9D77B302C99}" v="1706" dt="2020-11-19T21:35:22.997"/>
    <p1510:client id="{E16B60E5-BBDC-CB83-13B4-BA989ECB070E}" v="309" dt="2020-11-19T20:30:2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E471D3-A0F7-42D1-8FDE-17F408BDBA9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3F969115-5AE9-4F5B-9EF6-DB65EFFC8B7C}">
      <dgm:prSet phldrT="[Texto]" custT="1"/>
      <dgm:spPr/>
      <dgm:t>
        <a:bodyPr/>
        <a:lstStyle/>
        <a:p>
          <a:r>
            <a:rPr lang="es-ES" sz="2000"/>
            <a:t>Diseñar un sistema sencillo y completo, el cual permita el manejo de la información referente a la solicitud de adopción de mascotas.</a:t>
          </a:r>
        </a:p>
      </dgm:t>
    </dgm:pt>
    <dgm:pt modelId="{6C3E881A-8250-47DB-8302-723733FA5E4F}" type="parTrans" cxnId="{FAF93DC5-0F00-4787-8A6A-BF9CDFE24AF3}">
      <dgm:prSet/>
      <dgm:spPr/>
      <dgm:t>
        <a:bodyPr/>
        <a:lstStyle/>
        <a:p>
          <a:endParaRPr lang="es-ES"/>
        </a:p>
      </dgm:t>
    </dgm:pt>
    <dgm:pt modelId="{B2CB640A-5395-46B9-8240-DE50D700CFED}" type="sibTrans" cxnId="{FAF93DC5-0F00-4787-8A6A-BF9CDFE24AF3}">
      <dgm:prSet/>
      <dgm:spPr/>
      <dgm:t>
        <a:bodyPr/>
        <a:lstStyle/>
        <a:p>
          <a:endParaRPr lang="es-ES"/>
        </a:p>
      </dgm:t>
    </dgm:pt>
    <dgm:pt modelId="{44C3744B-48EE-4B7E-94E4-43FC4BC45929}">
      <dgm:prSet phldrT="[Texto]" custT="1"/>
      <dgm:spPr/>
      <dgm:t>
        <a:bodyPr/>
        <a:lstStyle/>
        <a:p>
          <a:r>
            <a:rPr lang="es-ES" sz="2000"/>
            <a:t>Implementar una base de datos para el funcionamiento correcto de la aplicación web.</a:t>
          </a:r>
        </a:p>
      </dgm:t>
    </dgm:pt>
    <dgm:pt modelId="{CCE27BCC-47EA-4EF2-816F-AEF7ABCD6EDF}" type="parTrans" cxnId="{5E370C50-6B34-4906-B06C-9239B6AB3033}">
      <dgm:prSet/>
      <dgm:spPr/>
      <dgm:t>
        <a:bodyPr/>
        <a:lstStyle/>
        <a:p>
          <a:endParaRPr lang="es-ES"/>
        </a:p>
      </dgm:t>
    </dgm:pt>
    <dgm:pt modelId="{B25829F1-F26B-49ED-840F-CF4415DAE71F}" type="sibTrans" cxnId="{5E370C50-6B34-4906-B06C-9239B6AB3033}">
      <dgm:prSet/>
      <dgm:spPr/>
      <dgm:t>
        <a:bodyPr/>
        <a:lstStyle/>
        <a:p>
          <a:endParaRPr lang="es-ES"/>
        </a:p>
      </dgm:t>
    </dgm:pt>
    <dgm:pt modelId="{50EB11DD-CF6F-4464-BE02-43500F2CB621}">
      <dgm:prSet phldrT="[Texto]" custT="1"/>
      <dgm:spPr/>
      <dgm:t>
        <a:bodyPr/>
        <a:lstStyle/>
        <a:p>
          <a:r>
            <a:rPr lang="es-ES" sz="2000"/>
            <a:t>Utilizar como marco de trabajo las metodologías ágiles CDIO y XP.</a:t>
          </a:r>
        </a:p>
      </dgm:t>
    </dgm:pt>
    <dgm:pt modelId="{E6EB16AF-1811-4D19-9818-129EBDE5DC59}" type="parTrans" cxnId="{D7B5F5A7-579E-4C3C-9199-A6B38DD28889}">
      <dgm:prSet/>
      <dgm:spPr/>
      <dgm:t>
        <a:bodyPr/>
        <a:lstStyle/>
        <a:p>
          <a:endParaRPr lang="es-ES"/>
        </a:p>
      </dgm:t>
    </dgm:pt>
    <dgm:pt modelId="{25999D09-09B3-4DC3-8ED2-63A17E5925BC}" type="sibTrans" cxnId="{D7B5F5A7-579E-4C3C-9199-A6B38DD28889}">
      <dgm:prSet/>
      <dgm:spPr/>
      <dgm:t>
        <a:bodyPr/>
        <a:lstStyle/>
        <a:p>
          <a:endParaRPr lang="es-ES"/>
        </a:p>
      </dgm:t>
    </dgm:pt>
    <dgm:pt modelId="{0875194B-47FA-4458-A5A8-DB812CC5F81C}">
      <dgm:prSet phldrT="[Texto]" custT="1"/>
      <dgm:spPr/>
      <dgm:t>
        <a:bodyPr/>
        <a:lstStyle/>
        <a:p>
          <a:r>
            <a:rPr lang="es-ES" sz="2000"/>
            <a:t>Establecer un entorno cliente-servidor para brindar una solución óptima a los usuarios que requieran ayuda de la aplicación web.</a:t>
          </a:r>
        </a:p>
      </dgm:t>
    </dgm:pt>
    <dgm:pt modelId="{071DB319-A33F-47E2-88E9-6488A41B0F9E}" type="parTrans" cxnId="{84148C10-D179-488A-8518-D7A69000BA6B}">
      <dgm:prSet/>
      <dgm:spPr/>
      <dgm:t>
        <a:bodyPr/>
        <a:lstStyle/>
        <a:p>
          <a:endParaRPr lang="es-ES"/>
        </a:p>
      </dgm:t>
    </dgm:pt>
    <dgm:pt modelId="{435D213B-A542-457D-A32B-DD07A7D57615}" type="sibTrans" cxnId="{84148C10-D179-488A-8518-D7A69000BA6B}">
      <dgm:prSet/>
      <dgm:spPr/>
      <dgm:t>
        <a:bodyPr/>
        <a:lstStyle/>
        <a:p>
          <a:endParaRPr lang="es-ES"/>
        </a:p>
      </dgm:t>
    </dgm:pt>
    <dgm:pt modelId="{F9AD0BE3-554F-4D0B-9E50-E011428CCCB0}" type="pres">
      <dgm:prSet presAssocID="{D6E471D3-A0F7-42D1-8FDE-17F408BDBA9A}" presName="linear" presStyleCnt="0">
        <dgm:presLayoutVars>
          <dgm:dir/>
          <dgm:animLvl val="lvl"/>
          <dgm:resizeHandles val="exact"/>
        </dgm:presLayoutVars>
      </dgm:prSet>
      <dgm:spPr/>
    </dgm:pt>
    <dgm:pt modelId="{E7AB2A9B-9DFB-4DC8-B882-8836C7CB3AB3}" type="pres">
      <dgm:prSet presAssocID="{3F969115-5AE9-4F5B-9EF6-DB65EFFC8B7C}" presName="parentLin" presStyleCnt="0"/>
      <dgm:spPr/>
    </dgm:pt>
    <dgm:pt modelId="{A18190BE-4BB4-4419-84FE-15899933A89B}" type="pres">
      <dgm:prSet presAssocID="{3F969115-5AE9-4F5B-9EF6-DB65EFFC8B7C}" presName="parentLeftMargin" presStyleLbl="node1" presStyleIdx="0" presStyleCnt="4"/>
      <dgm:spPr/>
    </dgm:pt>
    <dgm:pt modelId="{D03CB26D-C344-4E90-8F4C-A8B5CAF7A972}" type="pres">
      <dgm:prSet presAssocID="{3F969115-5AE9-4F5B-9EF6-DB65EFFC8B7C}" presName="parentText" presStyleLbl="node1" presStyleIdx="0" presStyleCnt="4" custScaleX="142997" custScaleY="524734">
        <dgm:presLayoutVars>
          <dgm:chMax val="0"/>
          <dgm:bulletEnabled val="1"/>
        </dgm:presLayoutVars>
      </dgm:prSet>
      <dgm:spPr/>
    </dgm:pt>
    <dgm:pt modelId="{001DED03-8F8E-4876-BCFA-5FD613F4CEC8}" type="pres">
      <dgm:prSet presAssocID="{3F969115-5AE9-4F5B-9EF6-DB65EFFC8B7C}" presName="negativeSpace" presStyleCnt="0"/>
      <dgm:spPr/>
    </dgm:pt>
    <dgm:pt modelId="{84CC4079-E326-4936-95D2-B896C502802D}" type="pres">
      <dgm:prSet presAssocID="{3F969115-5AE9-4F5B-9EF6-DB65EFFC8B7C}" presName="childText" presStyleLbl="conFgAcc1" presStyleIdx="0" presStyleCnt="4">
        <dgm:presLayoutVars>
          <dgm:bulletEnabled val="1"/>
        </dgm:presLayoutVars>
      </dgm:prSet>
      <dgm:spPr/>
    </dgm:pt>
    <dgm:pt modelId="{F338AE57-8365-4D53-9111-883FBF8BB8BF}" type="pres">
      <dgm:prSet presAssocID="{B2CB640A-5395-46B9-8240-DE50D700CFED}" presName="spaceBetweenRectangles" presStyleCnt="0"/>
      <dgm:spPr/>
    </dgm:pt>
    <dgm:pt modelId="{924FBF96-370B-4789-AD57-47D1B94AC610}" type="pres">
      <dgm:prSet presAssocID="{44C3744B-48EE-4B7E-94E4-43FC4BC45929}" presName="parentLin" presStyleCnt="0"/>
      <dgm:spPr/>
    </dgm:pt>
    <dgm:pt modelId="{59A67D60-DE85-4838-A5CC-CE0F25C2055A}" type="pres">
      <dgm:prSet presAssocID="{44C3744B-48EE-4B7E-94E4-43FC4BC45929}" presName="parentLeftMargin" presStyleLbl="node1" presStyleIdx="0" presStyleCnt="4"/>
      <dgm:spPr/>
    </dgm:pt>
    <dgm:pt modelId="{B8B3D954-553E-48D0-8B07-89ABB7B87DBA}" type="pres">
      <dgm:prSet presAssocID="{44C3744B-48EE-4B7E-94E4-43FC4BC45929}" presName="parentText" presStyleLbl="node1" presStyleIdx="1" presStyleCnt="4" custScaleX="142857" custScaleY="332417">
        <dgm:presLayoutVars>
          <dgm:chMax val="0"/>
          <dgm:bulletEnabled val="1"/>
        </dgm:presLayoutVars>
      </dgm:prSet>
      <dgm:spPr/>
    </dgm:pt>
    <dgm:pt modelId="{4937F21C-1962-4D29-BA4F-24D79756BEAD}" type="pres">
      <dgm:prSet presAssocID="{44C3744B-48EE-4B7E-94E4-43FC4BC45929}" presName="negativeSpace" presStyleCnt="0"/>
      <dgm:spPr/>
    </dgm:pt>
    <dgm:pt modelId="{E63BEC98-FB80-4FE6-AA0E-29CD21B37BD0}" type="pres">
      <dgm:prSet presAssocID="{44C3744B-48EE-4B7E-94E4-43FC4BC45929}" presName="childText" presStyleLbl="conFgAcc1" presStyleIdx="1" presStyleCnt="4">
        <dgm:presLayoutVars>
          <dgm:bulletEnabled val="1"/>
        </dgm:presLayoutVars>
      </dgm:prSet>
      <dgm:spPr/>
    </dgm:pt>
    <dgm:pt modelId="{C732AA38-BBB8-4077-B382-E55E15769CC2}" type="pres">
      <dgm:prSet presAssocID="{B25829F1-F26B-49ED-840F-CF4415DAE71F}" presName="spaceBetweenRectangles" presStyleCnt="0"/>
      <dgm:spPr/>
    </dgm:pt>
    <dgm:pt modelId="{155FDE91-B188-4029-A8A8-5C7168F7D4C0}" type="pres">
      <dgm:prSet presAssocID="{50EB11DD-CF6F-4464-BE02-43500F2CB621}" presName="parentLin" presStyleCnt="0"/>
      <dgm:spPr/>
    </dgm:pt>
    <dgm:pt modelId="{E5786140-AA07-415F-AFE7-B3C50DF62D9A}" type="pres">
      <dgm:prSet presAssocID="{50EB11DD-CF6F-4464-BE02-43500F2CB621}" presName="parentLeftMargin" presStyleLbl="node1" presStyleIdx="1" presStyleCnt="4"/>
      <dgm:spPr/>
    </dgm:pt>
    <dgm:pt modelId="{5C68C1F0-4578-4896-9AFF-8CC4BA9F108E}" type="pres">
      <dgm:prSet presAssocID="{50EB11DD-CF6F-4464-BE02-43500F2CB621}" presName="parentText" presStyleLbl="node1" presStyleIdx="2" presStyleCnt="4" custScaleX="137551" custScaleY="386910">
        <dgm:presLayoutVars>
          <dgm:chMax val="0"/>
          <dgm:bulletEnabled val="1"/>
        </dgm:presLayoutVars>
      </dgm:prSet>
      <dgm:spPr/>
    </dgm:pt>
    <dgm:pt modelId="{8482F5A1-0E4C-47E8-8871-8FC17048C9DF}" type="pres">
      <dgm:prSet presAssocID="{50EB11DD-CF6F-4464-BE02-43500F2CB621}" presName="negativeSpace" presStyleCnt="0"/>
      <dgm:spPr/>
    </dgm:pt>
    <dgm:pt modelId="{2F8750C4-F84B-4EED-8ECB-BEE9627F3A3A}" type="pres">
      <dgm:prSet presAssocID="{50EB11DD-CF6F-4464-BE02-43500F2CB621}" presName="childText" presStyleLbl="conFgAcc1" presStyleIdx="2" presStyleCnt="4">
        <dgm:presLayoutVars>
          <dgm:bulletEnabled val="1"/>
        </dgm:presLayoutVars>
      </dgm:prSet>
      <dgm:spPr/>
    </dgm:pt>
    <dgm:pt modelId="{FBCE1981-B45E-43AD-9D4D-BF4A2DFA3FD9}" type="pres">
      <dgm:prSet presAssocID="{25999D09-09B3-4DC3-8ED2-63A17E5925BC}" presName="spaceBetweenRectangles" presStyleCnt="0"/>
      <dgm:spPr/>
    </dgm:pt>
    <dgm:pt modelId="{4CD81E71-A485-4B23-B8C3-1D3B1F8285D8}" type="pres">
      <dgm:prSet presAssocID="{0875194B-47FA-4458-A5A8-DB812CC5F81C}" presName="parentLin" presStyleCnt="0"/>
      <dgm:spPr/>
    </dgm:pt>
    <dgm:pt modelId="{B9D8544C-BB8E-403A-9F07-E444F20F97F9}" type="pres">
      <dgm:prSet presAssocID="{0875194B-47FA-4458-A5A8-DB812CC5F81C}" presName="parentLeftMargin" presStyleLbl="node1" presStyleIdx="2" presStyleCnt="4"/>
      <dgm:spPr/>
    </dgm:pt>
    <dgm:pt modelId="{C98234EC-FB1F-4679-BE03-195E79A96936}" type="pres">
      <dgm:prSet presAssocID="{0875194B-47FA-4458-A5A8-DB812CC5F81C}" presName="parentText" presStyleLbl="node1" presStyleIdx="3" presStyleCnt="4" custScaleX="142857" custScaleY="336155">
        <dgm:presLayoutVars>
          <dgm:chMax val="0"/>
          <dgm:bulletEnabled val="1"/>
        </dgm:presLayoutVars>
      </dgm:prSet>
      <dgm:spPr/>
    </dgm:pt>
    <dgm:pt modelId="{DAE9758E-3C3F-4AE4-9BD2-45CA3276C812}" type="pres">
      <dgm:prSet presAssocID="{0875194B-47FA-4458-A5A8-DB812CC5F81C}" presName="negativeSpace" presStyleCnt="0"/>
      <dgm:spPr/>
    </dgm:pt>
    <dgm:pt modelId="{5763B75E-C210-48CD-B8D4-8A9A31C62184}" type="pres">
      <dgm:prSet presAssocID="{0875194B-47FA-4458-A5A8-DB812CC5F81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8A1DC00-04B4-46DC-80F3-EAA084E1D731}" type="presOf" srcId="{D6E471D3-A0F7-42D1-8FDE-17F408BDBA9A}" destId="{F9AD0BE3-554F-4D0B-9E50-E011428CCCB0}" srcOrd="0" destOrd="0" presId="urn:microsoft.com/office/officeart/2005/8/layout/list1"/>
    <dgm:cxn modelId="{84148C10-D179-488A-8518-D7A69000BA6B}" srcId="{D6E471D3-A0F7-42D1-8FDE-17F408BDBA9A}" destId="{0875194B-47FA-4458-A5A8-DB812CC5F81C}" srcOrd="3" destOrd="0" parTransId="{071DB319-A33F-47E2-88E9-6488A41B0F9E}" sibTransId="{435D213B-A542-457D-A32B-DD07A7D57615}"/>
    <dgm:cxn modelId="{B5DD8518-2608-4EDF-A78F-59EE51368C7B}" type="presOf" srcId="{50EB11DD-CF6F-4464-BE02-43500F2CB621}" destId="{E5786140-AA07-415F-AFE7-B3C50DF62D9A}" srcOrd="0" destOrd="0" presId="urn:microsoft.com/office/officeart/2005/8/layout/list1"/>
    <dgm:cxn modelId="{EF36492E-704A-4FF3-B33E-9CC3FC75B1FF}" type="presOf" srcId="{50EB11DD-CF6F-4464-BE02-43500F2CB621}" destId="{5C68C1F0-4578-4896-9AFF-8CC4BA9F108E}" srcOrd="1" destOrd="0" presId="urn:microsoft.com/office/officeart/2005/8/layout/list1"/>
    <dgm:cxn modelId="{45814130-B42E-4185-8CD8-82F000C1C7A6}" type="presOf" srcId="{0875194B-47FA-4458-A5A8-DB812CC5F81C}" destId="{C98234EC-FB1F-4679-BE03-195E79A96936}" srcOrd="1" destOrd="0" presId="urn:microsoft.com/office/officeart/2005/8/layout/list1"/>
    <dgm:cxn modelId="{5E370C50-6B34-4906-B06C-9239B6AB3033}" srcId="{D6E471D3-A0F7-42D1-8FDE-17F408BDBA9A}" destId="{44C3744B-48EE-4B7E-94E4-43FC4BC45929}" srcOrd="1" destOrd="0" parTransId="{CCE27BCC-47EA-4EF2-816F-AEF7ABCD6EDF}" sibTransId="{B25829F1-F26B-49ED-840F-CF4415DAE71F}"/>
    <dgm:cxn modelId="{78475981-6F9C-4AC9-AC9B-4CCE3B0FE80E}" type="presOf" srcId="{3F969115-5AE9-4F5B-9EF6-DB65EFFC8B7C}" destId="{A18190BE-4BB4-4419-84FE-15899933A89B}" srcOrd="0" destOrd="0" presId="urn:microsoft.com/office/officeart/2005/8/layout/list1"/>
    <dgm:cxn modelId="{D7B5F5A7-579E-4C3C-9199-A6B38DD28889}" srcId="{D6E471D3-A0F7-42D1-8FDE-17F408BDBA9A}" destId="{50EB11DD-CF6F-4464-BE02-43500F2CB621}" srcOrd="2" destOrd="0" parTransId="{E6EB16AF-1811-4D19-9818-129EBDE5DC59}" sibTransId="{25999D09-09B3-4DC3-8ED2-63A17E5925BC}"/>
    <dgm:cxn modelId="{8BA28DAE-C1DE-47E9-9C80-9B4DD53B551E}" type="presOf" srcId="{0875194B-47FA-4458-A5A8-DB812CC5F81C}" destId="{B9D8544C-BB8E-403A-9F07-E444F20F97F9}" srcOrd="0" destOrd="0" presId="urn:microsoft.com/office/officeart/2005/8/layout/list1"/>
    <dgm:cxn modelId="{25E18AB4-103F-4977-9AF6-F8E5B46D2B85}" type="presOf" srcId="{44C3744B-48EE-4B7E-94E4-43FC4BC45929}" destId="{B8B3D954-553E-48D0-8B07-89ABB7B87DBA}" srcOrd="1" destOrd="0" presId="urn:microsoft.com/office/officeart/2005/8/layout/list1"/>
    <dgm:cxn modelId="{5DCD24BA-1BAB-42CA-9B1B-A4CCB9C11207}" type="presOf" srcId="{44C3744B-48EE-4B7E-94E4-43FC4BC45929}" destId="{59A67D60-DE85-4838-A5CC-CE0F25C2055A}" srcOrd="0" destOrd="0" presId="urn:microsoft.com/office/officeart/2005/8/layout/list1"/>
    <dgm:cxn modelId="{FAF93DC5-0F00-4787-8A6A-BF9CDFE24AF3}" srcId="{D6E471D3-A0F7-42D1-8FDE-17F408BDBA9A}" destId="{3F969115-5AE9-4F5B-9EF6-DB65EFFC8B7C}" srcOrd="0" destOrd="0" parTransId="{6C3E881A-8250-47DB-8302-723733FA5E4F}" sibTransId="{B2CB640A-5395-46B9-8240-DE50D700CFED}"/>
    <dgm:cxn modelId="{C06868CF-C2CF-4C56-AA84-24A27236CE0E}" type="presOf" srcId="{3F969115-5AE9-4F5B-9EF6-DB65EFFC8B7C}" destId="{D03CB26D-C344-4E90-8F4C-A8B5CAF7A972}" srcOrd="1" destOrd="0" presId="urn:microsoft.com/office/officeart/2005/8/layout/list1"/>
    <dgm:cxn modelId="{5AD49A25-A4E6-4391-BBDD-4089390A7E9D}" type="presParOf" srcId="{F9AD0BE3-554F-4D0B-9E50-E011428CCCB0}" destId="{E7AB2A9B-9DFB-4DC8-B882-8836C7CB3AB3}" srcOrd="0" destOrd="0" presId="urn:microsoft.com/office/officeart/2005/8/layout/list1"/>
    <dgm:cxn modelId="{111C2638-3421-4024-A29B-40A489548956}" type="presParOf" srcId="{E7AB2A9B-9DFB-4DC8-B882-8836C7CB3AB3}" destId="{A18190BE-4BB4-4419-84FE-15899933A89B}" srcOrd="0" destOrd="0" presId="urn:microsoft.com/office/officeart/2005/8/layout/list1"/>
    <dgm:cxn modelId="{3B1951EC-EC66-4BCB-8CD5-095B35CBAD14}" type="presParOf" srcId="{E7AB2A9B-9DFB-4DC8-B882-8836C7CB3AB3}" destId="{D03CB26D-C344-4E90-8F4C-A8B5CAF7A972}" srcOrd="1" destOrd="0" presId="urn:microsoft.com/office/officeart/2005/8/layout/list1"/>
    <dgm:cxn modelId="{31E003A1-65C0-4AAA-8569-A85AA6AC1FAD}" type="presParOf" srcId="{F9AD0BE3-554F-4D0B-9E50-E011428CCCB0}" destId="{001DED03-8F8E-4876-BCFA-5FD613F4CEC8}" srcOrd="1" destOrd="0" presId="urn:microsoft.com/office/officeart/2005/8/layout/list1"/>
    <dgm:cxn modelId="{087D4CEF-EB45-4C68-B53A-BA0AB492BEB3}" type="presParOf" srcId="{F9AD0BE3-554F-4D0B-9E50-E011428CCCB0}" destId="{84CC4079-E326-4936-95D2-B896C502802D}" srcOrd="2" destOrd="0" presId="urn:microsoft.com/office/officeart/2005/8/layout/list1"/>
    <dgm:cxn modelId="{C3707804-02BB-4C2E-A130-5867006F3A7B}" type="presParOf" srcId="{F9AD0BE3-554F-4D0B-9E50-E011428CCCB0}" destId="{F338AE57-8365-4D53-9111-883FBF8BB8BF}" srcOrd="3" destOrd="0" presId="urn:microsoft.com/office/officeart/2005/8/layout/list1"/>
    <dgm:cxn modelId="{3FE5F598-4E51-4A70-9F23-2E34F89FA0A4}" type="presParOf" srcId="{F9AD0BE3-554F-4D0B-9E50-E011428CCCB0}" destId="{924FBF96-370B-4789-AD57-47D1B94AC610}" srcOrd="4" destOrd="0" presId="urn:microsoft.com/office/officeart/2005/8/layout/list1"/>
    <dgm:cxn modelId="{E0B06BEE-F959-47AE-8A5A-7DD5279E147D}" type="presParOf" srcId="{924FBF96-370B-4789-AD57-47D1B94AC610}" destId="{59A67D60-DE85-4838-A5CC-CE0F25C2055A}" srcOrd="0" destOrd="0" presId="urn:microsoft.com/office/officeart/2005/8/layout/list1"/>
    <dgm:cxn modelId="{FC210149-2D1A-4A9F-B58E-F58079FE917F}" type="presParOf" srcId="{924FBF96-370B-4789-AD57-47D1B94AC610}" destId="{B8B3D954-553E-48D0-8B07-89ABB7B87DBA}" srcOrd="1" destOrd="0" presId="urn:microsoft.com/office/officeart/2005/8/layout/list1"/>
    <dgm:cxn modelId="{FDECEA92-AD48-405F-97FB-E48C491F14CB}" type="presParOf" srcId="{F9AD0BE3-554F-4D0B-9E50-E011428CCCB0}" destId="{4937F21C-1962-4D29-BA4F-24D79756BEAD}" srcOrd="5" destOrd="0" presId="urn:microsoft.com/office/officeart/2005/8/layout/list1"/>
    <dgm:cxn modelId="{4C4CA0E9-77AC-47BF-A0C4-84CD1C894E68}" type="presParOf" srcId="{F9AD0BE3-554F-4D0B-9E50-E011428CCCB0}" destId="{E63BEC98-FB80-4FE6-AA0E-29CD21B37BD0}" srcOrd="6" destOrd="0" presId="urn:microsoft.com/office/officeart/2005/8/layout/list1"/>
    <dgm:cxn modelId="{30D64078-0C77-418A-A270-DA8AF5DC65A2}" type="presParOf" srcId="{F9AD0BE3-554F-4D0B-9E50-E011428CCCB0}" destId="{C732AA38-BBB8-4077-B382-E55E15769CC2}" srcOrd="7" destOrd="0" presId="urn:microsoft.com/office/officeart/2005/8/layout/list1"/>
    <dgm:cxn modelId="{E7E1D03E-4846-40F7-940F-87BAE759835E}" type="presParOf" srcId="{F9AD0BE3-554F-4D0B-9E50-E011428CCCB0}" destId="{155FDE91-B188-4029-A8A8-5C7168F7D4C0}" srcOrd="8" destOrd="0" presId="urn:microsoft.com/office/officeart/2005/8/layout/list1"/>
    <dgm:cxn modelId="{42B9FEBA-70E2-4342-9583-BA907C7B34E0}" type="presParOf" srcId="{155FDE91-B188-4029-A8A8-5C7168F7D4C0}" destId="{E5786140-AA07-415F-AFE7-B3C50DF62D9A}" srcOrd="0" destOrd="0" presId="urn:microsoft.com/office/officeart/2005/8/layout/list1"/>
    <dgm:cxn modelId="{DCA9EF3B-E603-4A37-9416-FC67F53C5F43}" type="presParOf" srcId="{155FDE91-B188-4029-A8A8-5C7168F7D4C0}" destId="{5C68C1F0-4578-4896-9AFF-8CC4BA9F108E}" srcOrd="1" destOrd="0" presId="urn:microsoft.com/office/officeart/2005/8/layout/list1"/>
    <dgm:cxn modelId="{0907524F-3F66-4E96-BF83-C12AA51AD744}" type="presParOf" srcId="{F9AD0BE3-554F-4D0B-9E50-E011428CCCB0}" destId="{8482F5A1-0E4C-47E8-8871-8FC17048C9DF}" srcOrd="9" destOrd="0" presId="urn:microsoft.com/office/officeart/2005/8/layout/list1"/>
    <dgm:cxn modelId="{9AEA4EDB-2A2E-4B6C-9209-371F85B589F1}" type="presParOf" srcId="{F9AD0BE3-554F-4D0B-9E50-E011428CCCB0}" destId="{2F8750C4-F84B-4EED-8ECB-BEE9627F3A3A}" srcOrd="10" destOrd="0" presId="urn:microsoft.com/office/officeart/2005/8/layout/list1"/>
    <dgm:cxn modelId="{F03CFF37-6796-4D4E-8826-8E1EFFF64C99}" type="presParOf" srcId="{F9AD0BE3-554F-4D0B-9E50-E011428CCCB0}" destId="{FBCE1981-B45E-43AD-9D4D-BF4A2DFA3FD9}" srcOrd="11" destOrd="0" presId="urn:microsoft.com/office/officeart/2005/8/layout/list1"/>
    <dgm:cxn modelId="{DE34936E-FC93-440E-999B-06CBBB20A0F4}" type="presParOf" srcId="{F9AD0BE3-554F-4D0B-9E50-E011428CCCB0}" destId="{4CD81E71-A485-4B23-B8C3-1D3B1F8285D8}" srcOrd="12" destOrd="0" presId="urn:microsoft.com/office/officeart/2005/8/layout/list1"/>
    <dgm:cxn modelId="{A7D64FC5-5922-4851-BC49-C95CAC963E59}" type="presParOf" srcId="{4CD81E71-A485-4B23-B8C3-1D3B1F8285D8}" destId="{B9D8544C-BB8E-403A-9F07-E444F20F97F9}" srcOrd="0" destOrd="0" presId="urn:microsoft.com/office/officeart/2005/8/layout/list1"/>
    <dgm:cxn modelId="{CCC23F32-81F3-4EEA-B524-0D491F6CC86E}" type="presParOf" srcId="{4CD81E71-A485-4B23-B8C3-1D3B1F8285D8}" destId="{C98234EC-FB1F-4679-BE03-195E79A96936}" srcOrd="1" destOrd="0" presId="urn:microsoft.com/office/officeart/2005/8/layout/list1"/>
    <dgm:cxn modelId="{D4046929-A2DA-4C15-AF3B-246D6813CF51}" type="presParOf" srcId="{F9AD0BE3-554F-4D0B-9E50-E011428CCCB0}" destId="{DAE9758E-3C3F-4AE4-9BD2-45CA3276C812}" srcOrd="13" destOrd="0" presId="urn:microsoft.com/office/officeart/2005/8/layout/list1"/>
    <dgm:cxn modelId="{A5A9FB25-792B-40BD-919B-5FCCF2FD5A84}" type="presParOf" srcId="{F9AD0BE3-554F-4D0B-9E50-E011428CCCB0}" destId="{5763B75E-C210-48CD-B8D4-8A9A31C6218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D7A4A2-FC84-4461-B3DE-2125C5597B4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6CECE954-FF72-4CE1-9BF2-564D06E144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Planificación</a:t>
          </a:r>
          <a:endParaRPr lang="en-US"/>
        </a:p>
      </dgm:t>
    </dgm:pt>
    <dgm:pt modelId="{25BD3C90-946B-4066-84E4-1D254E05C940}" type="parTrans" cxnId="{E52EE8DB-88CA-4ABA-845C-8CC87E6E3D59}">
      <dgm:prSet/>
      <dgm:spPr/>
      <dgm:t>
        <a:bodyPr/>
        <a:lstStyle/>
        <a:p>
          <a:endParaRPr lang="en-US"/>
        </a:p>
      </dgm:t>
    </dgm:pt>
    <dgm:pt modelId="{19407336-F5F9-40F8-9A0F-ABCF691F2A22}" type="sibTrans" cxnId="{E52EE8DB-88CA-4ABA-845C-8CC87E6E3D59}">
      <dgm:prSet/>
      <dgm:spPr/>
      <dgm:t>
        <a:bodyPr/>
        <a:lstStyle/>
        <a:p>
          <a:endParaRPr lang="en-US"/>
        </a:p>
      </dgm:t>
    </dgm:pt>
    <dgm:pt modelId="{4D72B4B3-B5BF-494A-A2D1-38914DE77F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Diseño</a:t>
          </a:r>
          <a:endParaRPr lang="en-US"/>
        </a:p>
      </dgm:t>
    </dgm:pt>
    <dgm:pt modelId="{EBA5A80A-B632-45E7-958E-E2905EB30CD9}" type="parTrans" cxnId="{3FCED058-7EE2-40E6-B41F-278F96CBCD1B}">
      <dgm:prSet/>
      <dgm:spPr/>
      <dgm:t>
        <a:bodyPr/>
        <a:lstStyle/>
        <a:p>
          <a:endParaRPr lang="en-US"/>
        </a:p>
      </dgm:t>
    </dgm:pt>
    <dgm:pt modelId="{77A3AE9E-4746-48D3-B078-FC204DC7E5E0}" type="sibTrans" cxnId="{3FCED058-7EE2-40E6-B41F-278F96CBCD1B}">
      <dgm:prSet/>
      <dgm:spPr/>
      <dgm:t>
        <a:bodyPr/>
        <a:lstStyle/>
        <a:p>
          <a:endParaRPr lang="en-US"/>
        </a:p>
      </dgm:t>
    </dgm:pt>
    <dgm:pt modelId="{0A3BFC71-E59C-4258-945D-2B028DCD51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Desarrollo</a:t>
          </a:r>
          <a:endParaRPr lang="en-US"/>
        </a:p>
      </dgm:t>
    </dgm:pt>
    <dgm:pt modelId="{F240A28C-AB71-453D-973C-2D3418DA4371}" type="parTrans" cxnId="{5864E492-6400-4DAD-A86D-4A44D1D34838}">
      <dgm:prSet/>
      <dgm:spPr/>
      <dgm:t>
        <a:bodyPr/>
        <a:lstStyle/>
        <a:p>
          <a:endParaRPr lang="en-US"/>
        </a:p>
      </dgm:t>
    </dgm:pt>
    <dgm:pt modelId="{C383F9D0-A17D-4B8A-A86C-CF0E30CF36FE}" type="sibTrans" cxnId="{5864E492-6400-4DAD-A86D-4A44D1D34838}">
      <dgm:prSet/>
      <dgm:spPr/>
      <dgm:t>
        <a:bodyPr/>
        <a:lstStyle/>
        <a:p>
          <a:endParaRPr lang="en-US"/>
        </a:p>
      </dgm:t>
    </dgm:pt>
    <dgm:pt modelId="{DAFCA7C1-8EDB-4585-AD57-9BEE83C44C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Pruebas</a:t>
          </a:r>
          <a:endParaRPr lang="en-US"/>
        </a:p>
      </dgm:t>
    </dgm:pt>
    <dgm:pt modelId="{405B656F-41EB-452F-84F6-D9128E9A82A7}" type="parTrans" cxnId="{55CA2744-799C-4FF9-8399-3B1D75316124}">
      <dgm:prSet/>
      <dgm:spPr/>
      <dgm:t>
        <a:bodyPr/>
        <a:lstStyle/>
        <a:p>
          <a:endParaRPr lang="en-US"/>
        </a:p>
      </dgm:t>
    </dgm:pt>
    <dgm:pt modelId="{79FB51F4-937B-4D71-A213-5EC030DBF460}" type="sibTrans" cxnId="{55CA2744-799C-4FF9-8399-3B1D75316124}">
      <dgm:prSet/>
      <dgm:spPr/>
      <dgm:t>
        <a:bodyPr/>
        <a:lstStyle/>
        <a:p>
          <a:endParaRPr lang="en-US"/>
        </a:p>
      </dgm:t>
    </dgm:pt>
    <dgm:pt modelId="{149F59E6-09DC-4501-9311-BEA56A432239}" type="pres">
      <dgm:prSet presAssocID="{A5D7A4A2-FC84-4461-B3DE-2125C5597B46}" presName="root" presStyleCnt="0">
        <dgm:presLayoutVars>
          <dgm:dir/>
          <dgm:resizeHandles val="exact"/>
        </dgm:presLayoutVars>
      </dgm:prSet>
      <dgm:spPr/>
    </dgm:pt>
    <dgm:pt modelId="{8BB1A1C3-B7C8-4178-B0E4-0F0EF05F4929}" type="pres">
      <dgm:prSet presAssocID="{6CECE954-FF72-4CE1-9BF2-564D06E1449E}" presName="compNode" presStyleCnt="0"/>
      <dgm:spPr/>
    </dgm:pt>
    <dgm:pt modelId="{0F4BD892-3D87-4872-9648-858C920F1F74}" type="pres">
      <dgm:prSet presAssocID="{6CECE954-FF72-4CE1-9BF2-564D06E1449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>
            <a:lumMod val="60000"/>
            <a:lumOff val="40000"/>
          </a:schemeClr>
        </a:solidFill>
      </dgm:spPr>
    </dgm:pt>
    <dgm:pt modelId="{66295569-A3B2-4479-959A-6397C35965F5}" type="pres">
      <dgm:prSet presAssocID="{6CECE954-FF72-4CE1-9BF2-564D06E144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F335FA60-FCF8-4B1B-B45E-F22CE78CCDD0}" type="pres">
      <dgm:prSet presAssocID="{6CECE954-FF72-4CE1-9BF2-564D06E1449E}" presName="spaceRect" presStyleCnt="0"/>
      <dgm:spPr/>
    </dgm:pt>
    <dgm:pt modelId="{67A88695-7870-4FB1-8607-E3D53D84DD42}" type="pres">
      <dgm:prSet presAssocID="{6CECE954-FF72-4CE1-9BF2-564D06E1449E}" presName="textRect" presStyleLbl="revTx" presStyleIdx="0" presStyleCnt="4">
        <dgm:presLayoutVars>
          <dgm:chMax val="1"/>
          <dgm:chPref val="1"/>
        </dgm:presLayoutVars>
      </dgm:prSet>
      <dgm:spPr/>
    </dgm:pt>
    <dgm:pt modelId="{A6359F8D-38F9-48E1-9DBC-880736DF4198}" type="pres">
      <dgm:prSet presAssocID="{19407336-F5F9-40F8-9A0F-ABCF691F2A22}" presName="sibTrans" presStyleCnt="0"/>
      <dgm:spPr/>
    </dgm:pt>
    <dgm:pt modelId="{981B1769-48EC-4629-9677-DDEE4578A3BD}" type="pres">
      <dgm:prSet presAssocID="{4D72B4B3-B5BF-494A-A2D1-38914DE77FD5}" presName="compNode" presStyleCnt="0"/>
      <dgm:spPr/>
    </dgm:pt>
    <dgm:pt modelId="{1495002E-FD61-4B11-94CC-9DD09F68CFE4}" type="pres">
      <dgm:prSet presAssocID="{4D72B4B3-B5BF-494A-A2D1-38914DE77FD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6">
            <a:lumMod val="60000"/>
            <a:lumOff val="40000"/>
          </a:schemeClr>
        </a:solidFill>
      </dgm:spPr>
    </dgm:pt>
    <dgm:pt modelId="{440E7EC3-3492-46A9-8F84-C81AAA3F5A7C}" type="pres">
      <dgm:prSet presAssocID="{4D72B4B3-B5BF-494A-A2D1-38914DE77F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la"/>
        </a:ext>
      </dgm:extLst>
    </dgm:pt>
    <dgm:pt modelId="{245F1366-077C-412C-8473-00AB0E15219B}" type="pres">
      <dgm:prSet presAssocID="{4D72B4B3-B5BF-494A-A2D1-38914DE77FD5}" presName="spaceRect" presStyleCnt="0"/>
      <dgm:spPr/>
    </dgm:pt>
    <dgm:pt modelId="{9C3FA445-C53B-4D71-B690-101407FB43B2}" type="pres">
      <dgm:prSet presAssocID="{4D72B4B3-B5BF-494A-A2D1-38914DE77FD5}" presName="textRect" presStyleLbl="revTx" presStyleIdx="1" presStyleCnt="4">
        <dgm:presLayoutVars>
          <dgm:chMax val="1"/>
          <dgm:chPref val="1"/>
        </dgm:presLayoutVars>
      </dgm:prSet>
      <dgm:spPr/>
    </dgm:pt>
    <dgm:pt modelId="{F14CFC6F-D670-4F5E-A468-FBCE86B15273}" type="pres">
      <dgm:prSet presAssocID="{77A3AE9E-4746-48D3-B078-FC204DC7E5E0}" presName="sibTrans" presStyleCnt="0"/>
      <dgm:spPr/>
    </dgm:pt>
    <dgm:pt modelId="{015807FB-CEC8-4057-B134-30E31FA85450}" type="pres">
      <dgm:prSet presAssocID="{0A3BFC71-E59C-4258-945D-2B028DCD51B1}" presName="compNode" presStyleCnt="0"/>
      <dgm:spPr/>
    </dgm:pt>
    <dgm:pt modelId="{4550556B-C9C9-4A3F-8320-B7BF1752796B}" type="pres">
      <dgm:prSet presAssocID="{0A3BFC71-E59C-4258-945D-2B028DCD51B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4">
            <a:lumMod val="60000"/>
            <a:lumOff val="40000"/>
          </a:schemeClr>
        </a:solidFill>
      </dgm:spPr>
    </dgm:pt>
    <dgm:pt modelId="{F5667D96-BC8E-4145-A629-D19CBC18F74E}" type="pres">
      <dgm:prSet presAssocID="{0A3BFC71-E59C-4258-945D-2B028DCD51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46326CDC-F786-4406-BCF6-E5218F54848D}" type="pres">
      <dgm:prSet presAssocID="{0A3BFC71-E59C-4258-945D-2B028DCD51B1}" presName="spaceRect" presStyleCnt="0"/>
      <dgm:spPr/>
    </dgm:pt>
    <dgm:pt modelId="{DCF99DEA-59EB-4017-9DE1-D902D800ED82}" type="pres">
      <dgm:prSet presAssocID="{0A3BFC71-E59C-4258-945D-2B028DCD51B1}" presName="textRect" presStyleLbl="revTx" presStyleIdx="2" presStyleCnt="4">
        <dgm:presLayoutVars>
          <dgm:chMax val="1"/>
          <dgm:chPref val="1"/>
        </dgm:presLayoutVars>
      </dgm:prSet>
      <dgm:spPr/>
    </dgm:pt>
    <dgm:pt modelId="{E40A928B-BA9B-4711-8231-8EF582EA8A06}" type="pres">
      <dgm:prSet presAssocID="{C383F9D0-A17D-4B8A-A86C-CF0E30CF36FE}" presName="sibTrans" presStyleCnt="0"/>
      <dgm:spPr/>
    </dgm:pt>
    <dgm:pt modelId="{946D278C-7DF4-456B-804E-EB8E4F15554B}" type="pres">
      <dgm:prSet presAssocID="{DAFCA7C1-8EDB-4585-AD57-9BEE83C44CDC}" presName="compNode" presStyleCnt="0"/>
      <dgm:spPr/>
    </dgm:pt>
    <dgm:pt modelId="{646B0150-023C-42DA-92DB-84191C60FF81}" type="pres">
      <dgm:prSet presAssocID="{DAFCA7C1-8EDB-4585-AD57-9BEE83C44CD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</dgm:spPr>
    </dgm:pt>
    <dgm:pt modelId="{3C4CF807-B08B-4BE8-A016-A038B8D70DD7}" type="pres">
      <dgm:prSet presAssocID="{DAFCA7C1-8EDB-4585-AD57-9BEE83C44C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0BC7413A-AC14-44AA-82CF-BFF257D7BBC9}" type="pres">
      <dgm:prSet presAssocID="{DAFCA7C1-8EDB-4585-AD57-9BEE83C44CDC}" presName="spaceRect" presStyleCnt="0"/>
      <dgm:spPr/>
    </dgm:pt>
    <dgm:pt modelId="{F1D6E103-ED14-4258-A70B-3FE257D83608}" type="pres">
      <dgm:prSet presAssocID="{DAFCA7C1-8EDB-4585-AD57-9BEE83C44C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FEAD60B-5D35-40A4-A3B7-FF4178C5D1FE}" type="presOf" srcId="{0A3BFC71-E59C-4258-945D-2B028DCD51B1}" destId="{DCF99DEA-59EB-4017-9DE1-D902D800ED82}" srcOrd="0" destOrd="0" presId="urn:microsoft.com/office/officeart/2018/5/layout/IconLeafLabelList"/>
    <dgm:cxn modelId="{5501693C-1457-452B-BF30-F856304CF910}" type="presOf" srcId="{4D72B4B3-B5BF-494A-A2D1-38914DE77FD5}" destId="{9C3FA445-C53B-4D71-B690-101407FB43B2}" srcOrd="0" destOrd="0" presId="urn:microsoft.com/office/officeart/2018/5/layout/IconLeafLabelList"/>
    <dgm:cxn modelId="{55CA2744-799C-4FF9-8399-3B1D75316124}" srcId="{A5D7A4A2-FC84-4461-B3DE-2125C5597B46}" destId="{DAFCA7C1-8EDB-4585-AD57-9BEE83C44CDC}" srcOrd="3" destOrd="0" parTransId="{405B656F-41EB-452F-84F6-D9128E9A82A7}" sibTransId="{79FB51F4-937B-4D71-A213-5EC030DBF460}"/>
    <dgm:cxn modelId="{DDDE9155-86A4-48B2-9F5A-E1FD03702B59}" type="presOf" srcId="{A5D7A4A2-FC84-4461-B3DE-2125C5597B46}" destId="{149F59E6-09DC-4501-9311-BEA56A432239}" srcOrd="0" destOrd="0" presId="urn:microsoft.com/office/officeart/2018/5/layout/IconLeafLabelList"/>
    <dgm:cxn modelId="{3FCED058-7EE2-40E6-B41F-278F96CBCD1B}" srcId="{A5D7A4A2-FC84-4461-B3DE-2125C5597B46}" destId="{4D72B4B3-B5BF-494A-A2D1-38914DE77FD5}" srcOrd="1" destOrd="0" parTransId="{EBA5A80A-B632-45E7-958E-E2905EB30CD9}" sibTransId="{77A3AE9E-4746-48D3-B078-FC204DC7E5E0}"/>
    <dgm:cxn modelId="{5864E492-6400-4DAD-A86D-4A44D1D34838}" srcId="{A5D7A4A2-FC84-4461-B3DE-2125C5597B46}" destId="{0A3BFC71-E59C-4258-945D-2B028DCD51B1}" srcOrd="2" destOrd="0" parTransId="{F240A28C-AB71-453D-973C-2D3418DA4371}" sibTransId="{C383F9D0-A17D-4B8A-A86C-CF0E30CF36FE}"/>
    <dgm:cxn modelId="{ED28EAB8-C40C-447F-A88D-EC16D8EA67A8}" type="presOf" srcId="{DAFCA7C1-8EDB-4585-AD57-9BEE83C44CDC}" destId="{F1D6E103-ED14-4258-A70B-3FE257D83608}" srcOrd="0" destOrd="0" presId="urn:microsoft.com/office/officeart/2018/5/layout/IconLeafLabelList"/>
    <dgm:cxn modelId="{6B01F8C8-CD16-4582-A5CB-5D6A4FF90061}" type="presOf" srcId="{6CECE954-FF72-4CE1-9BF2-564D06E1449E}" destId="{67A88695-7870-4FB1-8607-E3D53D84DD42}" srcOrd="0" destOrd="0" presId="urn:microsoft.com/office/officeart/2018/5/layout/IconLeafLabelList"/>
    <dgm:cxn modelId="{E52EE8DB-88CA-4ABA-845C-8CC87E6E3D59}" srcId="{A5D7A4A2-FC84-4461-B3DE-2125C5597B46}" destId="{6CECE954-FF72-4CE1-9BF2-564D06E1449E}" srcOrd="0" destOrd="0" parTransId="{25BD3C90-946B-4066-84E4-1D254E05C940}" sibTransId="{19407336-F5F9-40F8-9A0F-ABCF691F2A22}"/>
    <dgm:cxn modelId="{2403934F-BB8D-4055-87EF-2173DC3F0DC9}" type="presParOf" srcId="{149F59E6-09DC-4501-9311-BEA56A432239}" destId="{8BB1A1C3-B7C8-4178-B0E4-0F0EF05F4929}" srcOrd="0" destOrd="0" presId="urn:microsoft.com/office/officeart/2018/5/layout/IconLeafLabelList"/>
    <dgm:cxn modelId="{FEB31078-7DE9-4AD1-8F92-6DD563C9F458}" type="presParOf" srcId="{8BB1A1C3-B7C8-4178-B0E4-0F0EF05F4929}" destId="{0F4BD892-3D87-4872-9648-858C920F1F74}" srcOrd="0" destOrd="0" presId="urn:microsoft.com/office/officeart/2018/5/layout/IconLeafLabelList"/>
    <dgm:cxn modelId="{B05EAA6E-980D-49BA-8F66-50206B26C708}" type="presParOf" srcId="{8BB1A1C3-B7C8-4178-B0E4-0F0EF05F4929}" destId="{66295569-A3B2-4479-959A-6397C35965F5}" srcOrd="1" destOrd="0" presId="urn:microsoft.com/office/officeart/2018/5/layout/IconLeafLabelList"/>
    <dgm:cxn modelId="{69363629-2513-4D7B-8A19-3747B2F472B1}" type="presParOf" srcId="{8BB1A1C3-B7C8-4178-B0E4-0F0EF05F4929}" destId="{F335FA60-FCF8-4B1B-B45E-F22CE78CCDD0}" srcOrd="2" destOrd="0" presId="urn:microsoft.com/office/officeart/2018/5/layout/IconLeafLabelList"/>
    <dgm:cxn modelId="{DDD0F442-69F6-41CA-B077-072ACF6B7652}" type="presParOf" srcId="{8BB1A1C3-B7C8-4178-B0E4-0F0EF05F4929}" destId="{67A88695-7870-4FB1-8607-E3D53D84DD42}" srcOrd="3" destOrd="0" presId="urn:microsoft.com/office/officeart/2018/5/layout/IconLeafLabelList"/>
    <dgm:cxn modelId="{EFC7B189-B9F4-42EA-83BB-DE8EE73E1F77}" type="presParOf" srcId="{149F59E6-09DC-4501-9311-BEA56A432239}" destId="{A6359F8D-38F9-48E1-9DBC-880736DF4198}" srcOrd="1" destOrd="0" presId="urn:microsoft.com/office/officeart/2018/5/layout/IconLeafLabelList"/>
    <dgm:cxn modelId="{FA738005-EA2A-41BF-9E3D-AB20D2B1E07D}" type="presParOf" srcId="{149F59E6-09DC-4501-9311-BEA56A432239}" destId="{981B1769-48EC-4629-9677-DDEE4578A3BD}" srcOrd="2" destOrd="0" presId="urn:microsoft.com/office/officeart/2018/5/layout/IconLeafLabelList"/>
    <dgm:cxn modelId="{CBEE5488-87A3-48ED-B33A-F7C19F1A9069}" type="presParOf" srcId="{981B1769-48EC-4629-9677-DDEE4578A3BD}" destId="{1495002E-FD61-4B11-94CC-9DD09F68CFE4}" srcOrd="0" destOrd="0" presId="urn:microsoft.com/office/officeart/2018/5/layout/IconLeafLabelList"/>
    <dgm:cxn modelId="{B864B11A-3238-4527-AC67-16A3E8EF4187}" type="presParOf" srcId="{981B1769-48EC-4629-9677-DDEE4578A3BD}" destId="{440E7EC3-3492-46A9-8F84-C81AAA3F5A7C}" srcOrd="1" destOrd="0" presId="urn:microsoft.com/office/officeart/2018/5/layout/IconLeafLabelList"/>
    <dgm:cxn modelId="{AF142175-F377-4E0D-9282-E048ACC8F706}" type="presParOf" srcId="{981B1769-48EC-4629-9677-DDEE4578A3BD}" destId="{245F1366-077C-412C-8473-00AB0E15219B}" srcOrd="2" destOrd="0" presId="urn:microsoft.com/office/officeart/2018/5/layout/IconLeafLabelList"/>
    <dgm:cxn modelId="{A4F0EFA5-B7D2-42BE-8181-7B001D2FD14A}" type="presParOf" srcId="{981B1769-48EC-4629-9677-DDEE4578A3BD}" destId="{9C3FA445-C53B-4D71-B690-101407FB43B2}" srcOrd="3" destOrd="0" presId="urn:microsoft.com/office/officeart/2018/5/layout/IconLeafLabelList"/>
    <dgm:cxn modelId="{496508E2-5EFF-4E8B-9E54-DEE883C66B89}" type="presParOf" srcId="{149F59E6-09DC-4501-9311-BEA56A432239}" destId="{F14CFC6F-D670-4F5E-A468-FBCE86B15273}" srcOrd="3" destOrd="0" presId="urn:microsoft.com/office/officeart/2018/5/layout/IconLeafLabelList"/>
    <dgm:cxn modelId="{B73A1C3B-465F-44BD-A5EC-56DB971C3327}" type="presParOf" srcId="{149F59E6-09DC-4501-9311-BEA56A432239}" destId="{015807FB-CEC8-4057-B134-30E31FA85450}" srcOrd="4" destOrd="0" presId="urn:microsoft.com/office/officeart/2018/5/layout/IconLeafLabelList"/>
    <dgm:cxn modelId="{9FF0CE72-12AE-4DC0-8E26-F830190AF10B}" type="presParOf" srcId="{015807FB-CEC8-4057-B134-30E31FA85450}" destId="{4550556B-C9C9-4A3F-8320-B7BF1752796B}" srcOrd="0" destOrd="0" presId="urn:microsoft.com/office/officeart/2018/5/layout/IconLeafLabelList"/>
    <dgm:cxn modelId="{A50DE03B-0900-4866-9755-D006DFDD6AB2}" type="presParOf" srcId="{015807FB-CEC8-4057-B134-30E31FA85450}" destId="{F5667D96-BC8E-4145-A629-D19CBC18F74E}" srcOrd="1" destOrd="0" presId="urn:microsoft.com/office/officeart/2018/5/layout/IconLeafLabelList"/>
    <dgm:cxn modelId="{0508C6CC-D97F-4CA9-B023-757120BF2AA8}" type="presParOf" srcId="{015807FB-CEC8-4057-B134-30E31FA85450}" destId="{46326CDC-F786-4406-BCF6-E5218F54848D}" srcOrd="2" destOrd="0" presId="urn:microsoft.com/office/officeart/2018/5/layout/IconLeafLabelList"/>
    <dgm:cxn modelId="{B39FF408-6296-4CAC-87FF-5979FAD80255}" type="presParOf" srcId="{015807FB-CEC8-4057-B134-30E31FA85450}" destId="{DCF99DEA-59EB-4017-9DE1-D902D800ED82}" srcOrd="3" destOrd="0" presId="urn:microsoft.com/office/officeart/2018/5/layout/IconLeafLabelList"/>
    <dgm:cxn modelId="{579474E5-C188-4C3B-9ECA-338492397AF0}" type="presParOf" srcId="{149F59E6-09DC-4501-9311-BEA56A432239}" destId="{E40A928B-BA9B-4711-8231-8EF582EA8A06}" srcOrd="5" destOrd="0" presId="urn:microsoft.com/office/officeart/2018/5/layout/IconLeafLabelList"/>
    <dgm:cxn modelId="{658C695B-BC2B-46FB-84D1-DC484F5D4B4C}" type="presParOf" srcId="{149F59E6-09DC-4501-9311-BEA56A432239}" destId="{946D278C-7DF4-456B-804E-EB8E4F15554B}" srcOrd="6" destOrd="0" presId="urn:microsoft.com/office/officeart/2018/5/layout/IconLeafLabelList"/>
    <dgm:cxn modelId="{1B430780-6C3B-4C4F-838A-C98B2631B2B0}" type="presParOf" srcId="{946D278C-7DF4-456B-804E-EB8E4F15554B}" destId="{646B0150-023C-42DA-92DB-84191C60FF81}" srcOrd="0" destOrd="0" presId="urn:microsoft.com/office/officeart/2018/5/layout/IconLeafLabelList"/>
    <dgm:cxn modelId="{9DE5A99A-91BC-49EB-B541-D5177B3BED8E}" type="presParOf" srcId="{946D278C-7DF4-456B-804E-EB8E4F15554B}" destId="{3C4CF807-B08B-4BE8-A016-A038B8D70DD7}" srcOrd="1" destOrd="0" presId="urn:microsoft.com/office/officeart/2018/5/layout/IconLeafLabelList"/>
    <dgm:cxn modelId="{663E7A88-9D19-47FE-9DA1-229C43CF0D3C}" type="presParOf" srcId="{946D278C-7DF4-456B-804E-EB8E4F15554B}" destId="{0BC7413A-AC14-44AA-82CF-BFF257D7BBC9}" srcOrd="2" destOrd="0" presId="urn:microsoft.com/office/officeart/2018/5/layout/IconLeafLabelList"/>
    <dgm:cxn modelId="{26B59983-2921-45A4-9CF5-4DEBB233CEAA}" type="presParOf" srcId="{946D278C-7DF4-456B-804E-EB8E4F15554B}" destId="{F1D6E103-ED14-4258-A70B-3FE257D8360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1549A2-95E9-4448-B3FE-82986638D9B7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38F07D5E-6590-4745-9800-800F706DB4E7}">
      <dgm:prSet phldrT="[Texto]"/>
      <dgm:spPr/>
      <dgm:t>
        <a:bodyPr/>
        <a:lstStyle/>
        <a:p>
          <a:r>
            <a:rPr lang="es-ES"/>
            <a:t>Gestión y equipo de trabajo</a:t>
          </a:r>
        </a:p>
      </dgm:t>
    </dgm:pt>
    <dgm:pt modelId="{1949EFCC-7BB3-446C-ACBC-FC2073A9920B}" type="parTrans" cxnId="{A5D2FB94-D43A-44A7-8528-0C53098E8203}">
      <dgm:prSet/>
      <dgm:spPr/>
      <dgm:t>
        <a:bodyPr/>
        <a:lstStyle/>
        <a:p>
          <a:endParaRPr lang="es-ES"/>
        </a:p>
      </dgm:t>
    </dgm:pt>
    <dgm:pt modelId="{1E4D46BA-1B7A-431E-81E7-82A713F43A29}" type="sibTrans" cxnId="{A5D2FB94-D43A-44A7-8528-0C53098E8203}">
      <dgm:prSet/>
      <dgm:spPr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</dgm:spPr>
      <dgm:t>
        <a:bodyPr/>
        <a:lstStyle/>
        <a:p>
          <a:endParaRPr lang="es-ES"/>
        </a:p>
      </dgm:t>
    </dgm:pt>
    <dgm:pt modelId="{3E456B5C-59B3-4204-9E10-B71024EF5BC7}">
      <dgm:prSet custT="1"/>
      <dgm:spPr/>
      <dgm:t>
        <a:bodyPr/>
        <a:lstStyle/>
        <a:p>
          <a:pPr rtl="0"/>
          <a:r>
            <a:rPr lang="es-ES" sz="2000"/>
            <a:t>Plan de</a:t>
          </a:r>
          <a:r>
            <a:rPr lang="es-ES" sz="2000">
              <a:latin typeface="Calibri Light" panose="020F0302020204030204"/>
            </a:rPr>
            <a:t> </a:t>
          </a:r>
          <a:r>
            <a:rPr lang="es-ES" sz="2000"/>
            <a:t>entrega</a:t>
          </a:r>
          <a:endParaRPr lang="es-ES" sz="2000">
            <a:latin typeface="Calibri Light" panose="020F0302020204030204"/>
          </a:endParaRPr>
        </a:p>
      </dgm:t>
    </dgm:pt>
    <dgm:pt modelId="{6AA80AAD-E670-41D2-856A-3AFA2B886E04}" type="parTrans" cxnId="{9D49CCDD-5244-4E7E-9818-34B1A5892575}">
      <dgm:prSet/>
      <dgm:spPr/>
      <dgm:t>
        <a:bodyPr/>
        <a:lstStyle/>
        <a:p>
          <a:endParaRPr lang="es-ES"/>
        </a:p>
      </dgm:t>
    </dgm:pt>
    <dgm:pt modelId="{B09C9B27-B889-4314-83ED-9D8E6AD93625}" type="sibTrans" cxnId="{9D49CCDD-5244-4E7E-9818-34B1A5892575}">
      <dgm:prSet/>
      <dgm:spPr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</dgm:spPr>
      <dgm:t>
        <a:bodyPr/>
        <a:lstStyle/>
        <a:p>
          <a:endParaRPr lang="es-ES"/>
        </a:p>
      </dgm:t>
    </dgm:pt>
    <dgm:pt modelId="{1415D212-C0CD-446C-BA9B-F72824D2269B}">
      <dgm:prSet phldr="0"/>
      <dgm:spPr/>
      <dgm:t>
        <a:bodyPr/>
        <a:lstStyle/>
        <a:p>
          <a:pPr rtl="0"/>
          <a:r>
            <a:rPr lang="es-ES">
              <a:latin typeface="Calibri Light" panose="020F0302020204030204"/>
            </a:rPr>
            <a:t>Estimacion  de historias de usuario</a:t>
          </a:r>
        </a:p>
      </dgm:t>
    </dgm:pt>
    <dgm:pt modelId="{342075C6-EA6E-49AE-AF7E-51AA9EEF8A61}" type="parTrans" cxnId="{415EEE94-E26B-4DF7-A601-0E979799132A}">
      <dgm:prSet/>
      <dgm:spPr/>
      <dgm:t>
        <a:bodyPr/>
        <a:lstStyle/>
        <a:p>
          <a:endParaRPr lang="es-ES"/>
        </a:p>
      </dgm:t>
    </dgm:pt>
    <dgm:pt modelId="{9E074213-D1D3-4F1C-BBF3-F123F374EE6E}" type="sibTrans" cxnId="{415EEE94-E26B-4DF7-A601-0E979799132A}">
      <dgm:prSet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1C50A554-50FB-40A1-B75C-83D956A742B9}" type="pres">
      <dgm:prSet presAssocID="{121549A2-95E9-4448-B3FE-82986638D9B7}" presName="Name0" presStyleCnt="0">
        <dgm:presLayoutVars>
          <dgm:chMax val="7"/>
          <dgm:chPref val="7"/>
          <dgm:dir/>
        </dgm:presLayoutVars>
      </dgm:prSet>
      <dgm:spPr/>
    </dgm:pt>
    <dgm:pt modelId="{83435E1F-F7C5-43E1-BB9C-1C5273A4B1E8}" type="pres">
      <dgm:prSet presAssocID="{121549A2-95E9-4448-B3FE-82986638D9B7}" presName="dot1" presStyleLbl="alignNode1" presStyleIdx="0" presStyleCnt="12"/>
      <dgm:spPr/>
    </dgm:pt>
    <dgm:pt modelId="{6ADE2361-1E59-40BD-AC76-7083DD19C59B}" type="pres">
      <dgm:prSet presAssocID="{121549A2-95E9-4448-B3FE-82986638D9B7}" presName="dot2" presStyleLbl="alignNode1" presStyleIdx="1" presStyleCnt="12"/>
      <dgm:spPr/>
    </dgm:pt>
    <dgm:pt modelId="{C0BB7E76-8F1F-4F7A-AB08-7F432B464DCE}" type="pres">
      <dgm:prSet presAssocID="{121549A2-95E9-4448-B3FE-82986638D9B7}" presName="dot3" presStyleLbl="alignNode1" presStyleIdx="2" presStyleCnt="12"/>
      <dgm:spPr/>
    </dgm:pt>
    <dgm:pt modelId="{52F3F43E-0A51-4B31-9C7B-7D33FA67076B}" type="pres">
      <dgm:prSet presAssocID="{121549A2-95E9-4448-B3FE-82986638D9B7}" presName="dot4" presStyleLbl="alignNode1" presStyleIdx="3" presStyleCnt="12"/>
      <dgm:spPr/>
    </dgm:pt>
    <dgm:pt modelId="{8A8ECC28-1FB8-42DD-AF34-BF5C21CEB71C}" type="pres">
      <dgm:prSet presAssocID="{121549A2-95E9-4448-B3FE-82986638D9B7}" presName="dot5" presStyleLbl="alignNode1" presStyleIdx="4" presStyleCnt="12"/>
      <dgm:spPr/>
    </dgm:pt>
    <dgm:pt modelId="{17A2F14D-32DC-4AFE-8FA5-9F212E1A89DD}" type="pres">
      <dgm:prSet presAssocID="{121549A2-95E9-4448-B3FE-82986638D9B7}" presName="dotArrow1" presStyleLbl="alignNode1" presStyleIdx="5" presStyleCnt="12"/>
      <dgm:spPr/>
    </dgm:pt>
    <dgm:pt modelId="{4635BF61-456B-4DC3-B384-F8C6D883F317}" type="pres">
      <dgm:prSet presAssocID="{121549A2-95E9-4448-B3FE-82986638D9B7}" presName="dotArrow2" presStyleLbl="alignNode1" presStyleIdx="6" presStyleCnt="12"/>
      <dgm:spPr/>
    </dgm:pt>
    <dgm:pt modelId="{A41200A4-39CE-40DA-9CA2-D9534EDFA82F}" type="pres">
      <dgm:prSet presAssocID="{121549A2-95E9-4448-B3FE-82986638D9B7}" presName="dotArrow3" presStyleLbl="alignNode1" presStyleIdx="7" presStyleCnt="12"/>
      <dgm:spPr/>
    </dgm:pt>
    <dgm:pt modelId="{4853B025-1504-4B0F-A469-261D44CDDDDA}" type="pres">
      <dgm:prSet presAssocID="{121549A2-95E9-4448-B3FE-82986638D9B7}" presName="dotArrow4" presStyleLbl="alignNode1" presStyleIdx="8" presStyleCnt="12"/>
      <dgm:spPr/>
    </dgm:pt>
    <dgm:pt modelId="{5012836E-2D9B-4965-B7FA-70A350353F52}" type="pres">
      <dgm:prSet presAssocID="{121549A2-95E9-4448-B3FE-82986638D9B7}" presName="dotArrow5" presStyleLbl="alignNode1" presStyleIdx="9" presStyleCnt="12"/>
      <dgm:spPr/>
    </dgm:pt>
    <dgm:pt modelId="{D1FD96DB-1206-49D4-89D1-31D9F00B58B4}" type="pres">
      <dgm:prSet presAssocID="{121549A2-95E9-4448-B3FE-82986638D9B7}" presName="dotArrow6" presStyleLbl="alignNode1" presStyleIdx="10" presStyleCnt="12"/>
      <dgm:spPr/>
    </dgm:pt>
    <dgm:pt modelId="{E4321E36-55F4-48A9-80AE-AEED95639134}" type="pres">
      <dgm:prSet presAssocID="{121549A2-95E9-4448-B3FE-82986638D9B7}" presName="dotArrow7" presStyleLbl="alignNode1" presStyleIdx="11" presStyleCnt="12"/>
      <dgm:spPr/>
    </dgm:pt>
    <dgm:pt modelId="{92C9069C-DD4A-4699-B629-78DB7A3CF40C}" type="pres">
      <dgm:prSet presAssocID="{38F07D5E-6590-4745-9800-800F706DB4E7}" presName="parTx1" presStyleLbl="node1" presStyleIdx="0" presStyleCnt="3"/>
      <dgm:spPr/>
    </dgm:pt>
    <dgm:pt modelId="{63EE1B83-D9CD-4126-9A70-041A5CFDC3DF}" type="pres">
      <dgm:prSet presAssocID="{1E4D46BA-1B7A-431E-81E7-82A713F43A29}" presName="picture1" presStyleCnt="0"/>
      <dgm:spPr/>
    </dgm:pt>
    <dgm:pt modelId="{251BF599-AEA1-47E3-9B13-C67E749AE03D}" type="pres">
      <dgm:prSet presAssocID="{1E4D46BA-1B7A-431E-81E7-82A713F43A29}" presName="imageRepeatNode" presStyleLbl="fgImgPlace1" presStyleIdx="0" presStyleCnt="3"/>
      <dgm:spPr/>
    </dgm:pt>
    <dgm:pt modelId="{AE58CAA9-5E5B-4BF8-B478-1607FF1AA134}" type="pres">
      <dgm:prSet presAssocID="{3E456B5C-59B3-4204-9E10-B71024EF5BC7}" presName="parTx2" presStyleLbl="node1" presStyleIdx="1" presStyleCnt="3"/>
      <dgm:spPr/>
    </dgm:pt>
    <dgm:pt modelId="{09C38E2B-2549-4F83-A4AC-E8C766A5AD05}" type="pres">
      <dgm:prSet presAssocID="{B09C9B27-B889-4314-83ED-9D8E6AD93625}" presName="picture2" presStyleCnt="0"/>
      <dgm:spPr/>
    </dgm:pt>
    <dgm:pt modelId="{3384D523-C638-40F3-ADA0-0DB61BF4A74D}" type="pres">
      <dgm:prSet presAssocID="{B09C9B27-B889-4314-83ED-9D8E6AD93625}" presName="imageRepeatNode" presStyleLbl="fgImgPlace1" presStyleIdx="1" presStyleCnt="3"/>
      <dgm:spPr/>
    </dgm:pt>
    <dgm:pt modelId="{841B6A6A-5D23-4056-BE21-11D572827F16}" type="pres">
      <dgm:prSet presAssocID="{1415D212-C0CD-446C-BA9B-F72824D2269B}" presName="parTx3" presStyleLbl="node1" presStyleIdx="2" presStyleCnt="3"/>
      <dgm:spPr/>
    </dgm:pt>
    <dgm:pt modelId="{24440F30-75A2-4FB3-89BA-32A0DC5347AE}" type="pres">
      <dgm:prSet presAssocID="{9E074213-D1D3-4F1C-BBF3-F123F374EE6E}" presName="picture3" presStyleCnt="0"/>
      <dgm:spPr/>
    </dgm:pt>
    <dgm:pt modelId="{351F21EA-A025-4337-84CC-F505EE090327}" type="pres">
      <dgm:prSet presAssocID="{9E074213-D1D3-4F1C-BBF3-F123F374EE6E}" presName="imageRepeatNode" presStyleLbl="fgImgPlace1" presStyleIdx="2" presStyleCnt="3"/>
      <dgm:spPr/>
    </dgm:pt>
  </dgm:ptLst>
  <dgm:cxnLst>
    <dgm:cxn modelId="{0361C709-AF39-44A4-A0C1-2B0656A0D9E2}" type="presOf" srcId="{3E456B5C-59B3-4204-9E10-B71024EF5BC7}" destId="{AE58CAA9-5E5B-4BF8-B478-1607FF1AA134}" srcOrd="0" destOrd="0" presId="urn:microsoft.com/office/officeart/2008/layout/AscendingPictureAccentProcess"/>
    <dgm:cxn modelId="{C187D33C-AB72-4233-B8A4-55FED3B7ECC3}" type="presOf" srcId="{1415D212-C0CD-446C-BA9B-F72824D2269B}" destId="{841B6A6A-5D23-4056-BE21-11D572827F16}" srcOrd="0" destOrd="0" presId="urn:microsoft.com/office/officeart/2008/layout/AscendingPictureAccentProcess"/>
    <dgm:cxn modelId="{549FC561-F457-45B4-B8BD-4C6B52B27A3D}" type="presOf" srcId="{1E4D46BA-1B7A-431E-81E7-82A713F43A29}" destId="{251BF599-AEA1-47E3-9B13-C67E749AE03D}" srcOrd="0" destOrd="0" presId="urn:microsoft.com/office/officeart/2008/layout/AscendingPictureAccentProcess"/>
    <dgm:cxn modelId="{CBDD5862-EB11-4C0B-987B-E297742EE6A3}" type="presOf" srcId="{B09C9B27-B889-4314-83ED-9D8E6AD93625}" destId="{3384D523-C638-40F3-ADA0-0DB61BF4A74D}" srcOrd="0" destOrd="0" presId="urn:microsoft.com/office/officeart/2008/layout/AscendingPictureAccentProcess"/>
    <dgm:cxn modelId="{FE00AC90-8DBA-4FDC-BA4D-1749A5421DB4}" type="presOf" srcId="{38F07D5E-6590-4745-9800-800F706DB4E7}" destId="{92C9069C-DD4A-4699-B629-78DB7A3CF40C}" srcOrd="0" destOrd="0" presId="urn:microsoft.com/office/officeart/2008/layout/AscendingPictureAccentProcess"/>
    <dgm:cxn modelId="{415EEE94-E26B-4DF7-A601-0E979799132A}" srcId="{121549A2-95E9-4448-B3FE-82986638D9B7}" destId="{1415D212-C0CD-446C-BA9B-F72824D2269B}" srcOrd="2" destOrd="0" parTransId="{342075C6-EA6E-49AE-AF7E-51AA9EEF8A61}" sibTransId="{9E074213-D1D3-4F1C-BBF3-F123F374EE6E}"/>
    <dgm:cxn modelId="{A5D2FB94-D43A-44A7-8528-0C53098E8203}" srcId="{121549A2-95E9-4448-B3FE-82986638D9B7}" destId="{38F07D5E-6590-4745-9800-800F706DB4E7}" srcOrd="0" destOrd="0" parTransId="{1949EFCC-7BB3-446C-ACBC-FC2073A9920B}" sibTransId="{1E4D46BA-1B7A-431E-81E7-82A713F43A29}"/>
    <dgm:cxn modelId="{6C25CEB7-63A4-4715-945C-39DC60CE62DC}" type="presOf" srcId="{9E074213-D1D3-4F1C-BBF3-F123F374EE6E}" destId="{351F21EA-A025-4337-84CC-F505EE090327}" srcOrd="0" destOrd="0" presId="urn:microsoft.com/office/officeart/2008/layout/AscendingPictureAccentProcess"/>
    <dgm:cxn modelId="{186A76B9-4795-4810-B744-9E75310E2F24}" type="presOf" srcId="{121549A2-95E9-4448-B3FE-82986638D9B7}" destId="{1C50A554-50FB-40A1-B75C-83D956A742B9}" srcOrd="0" destOrd="0" presId="urn:microsoft.com/office/officeart/2008/layout/AscendingPictureAccentProcess"/>
    <dgm:cxn modelId="{9D49CCDD-5244-4E7E-9818-34B1A5892575}" srcId="{121549A2-95E9-4448-B3FE-82986638D9B7}" destId="{3E456B5C-59B3-4204-9E10-B71024EF5BC7}" srcOrd="1" destOrd="0" parTransId="{6AA80AAD-E670-41D2-856A-3AFA2B886E04}" sibTransId="{B09C9B27-B889-4314-83ED-9D8E6AD93625}"/>
    <dgm:cxn modelId="{EE263ABF-4927-4435-93E6-DF1343E8AA03}" type="presParOf" srcId="{1C50A554-50FB-40A1-B75C-83D956A742B9}" destId="{83435E1F-F7C5-43E1-BB9C-1C5273A4B1E8}" srcOrd="0" destOrd="0" presId="urn:microsoft.com/office/officeart/2008/layout/AscendingPictureAccentProcess"/>
    <dgm:cxn modelId="{AB951801-6DE6-4292-864E-6AA84A223A83}" type="presParOf" srcId="{1C50A554-50FB-40A1-B75C-83D956A742B9}" destId="{6ADE2361-1E59-40BD-AC76-7083DD19C59B}" srcOrd="1" destOrd="0" presId="urn:microsoft.com/office/officeart/2008/layout/AscendingPictureAccentProcess"/>
    <dgm:cxn modelId="{D70B65D6-9A17-45FA-B83C-770E3892AE61}" type="presParOf" srcId="{1C50A554-50FB-40A1-B75C-83D956A742B9}" destId="{C0BB7E76-8F1F-4F7A-AB08-7F432B464DCE}" srcOrd="2" destOrd="0" presId="urn:microsoft.com/office/officeart/2008/layout/AscendingPictureAccentProcess"/>
    <dgm:cxn modelId="{DF742720-52B2-4974-AF81-7B5166B30428}" type="presParOf" srcId="{1C50A554-50FB-40A1-B75C-83D956A742B9}" destId="{52F3F43E-0A51-4B31-9C7B-7D33FA67076B}" srcOrd="3" destOrd="0" presId="urn:microsoft.com/office/officeart/2008/layout/AscendingPictureAccentProcess"/>
    <dgm:cxn modelId="{70AB3C23-A6B6-4887-A294-009ECCE7CF97}" type="presParOf" srcId="{1C50A554-50FB-40A1-B75C-83D956A742B9}" destId="{8A8ECC28-1FB8-42DD-AF34-BF5C21CEB71C}" srcOrd="4" destOrd="0" presId="urn:microsoft.com/office/officeart/2008/layout/AscendingPictureAccentProcess"/>
    <dgm:cxn modelId="{FC6989C7-9C63-4F73-AD31-69FB2A8B08DC}" type="presParOf" srcId="{1C50A554-50FB-40A1-B75C-83D956A742B9}" destId="{17A2F14D-32DC-4AFE-8FA5-9F212E1A89DD}" srcOrd="5" destOrd="0" presId="urn:microsoft.com/office/officeart/2008/layout/AscendingPictureAccentProcess"/>
    <dgm:cxn modelId="{688E08B4-183C-4326-8A88-7C42BF7CBB80}" type="presParOf" srcId="{1C50A554-50FB-40A1-B75C-83D956A742B9}" destId="{4635BF61-456B-4DC3-B384-F8C6D883F317}" srcOrd="6" destOrd="0" presId="urn:microsoft.com/office/officeart/2008/layout/AscendingPictureAccentProcess"/>
    <dgm:cxn modelId="{9A1EFA01-4B80-49F7-B27E-A0A47F010352}" type="presParOf" srcId="{1C50A554-50FB-40A1-B75C-83D956A742B9}" destId="{A41200A4-39CE-40DA-9CA2-D9534EDFA82F}" srcOrd="7" destOrd="0" presId="urn:microsoft.com/office/officeart/2008/layout/AscendingPictureAccentProcess"/>
    <dgm:cxn modelId="{2FD5FC43-67B6-4504-B952-3F9660E84E92}" type="presParOf" srcId="{1C50A554-50FB-40A1-B75C-83D956A742B9}" destId="{4853B025-1504-4B0F-A469-261D44CDDDDA}" srcOrd="8" destOrd="0" presId="urn:microsoft.com/office/officeart/2008/layout/AscendingPictureAccentProcess"/>
    <dgm:cxn modelId="{00D8C133-0630-4B3C-9F75-FE5B9C02571D}" type="presParOf" srcId="{1C50A554-50FB-40A1-B75C-83D956A742B9}" destId="{5012836E-2D9B-4965-B7FA-70A350353F52}" srcOrd="9" destOrd="0" presId="urn:microsoft.com/office/officeart/2008/layout/AscendingPictureAccentProcess"/>
    <dgm:cxn modelId="{8373DB2A-0781-4C61-8C33-85F80D56F87D}" type="presParOf" srcId="{1C50A554-50FB-40A1-B75C-83D956A742B9}" destId="{D1FD96DB-1206-49D4-89D1-31D9F00B58B4}" srcOrd="10" destOrd="0" presId="urn:microsoft.com/office/officeart/2008/layout/AscendingPictureAccentProcess"/>
    <dgm:cxn modelId="{DE09CD74-FA82-4BD6-B704-6F6554F9BE4A}" type="presParOf" srcId="{1C50A554-50FB-40A1-B75C-83D956A742B9}" destId="{E4321E36-55F4-48A9-80AE-AEED95639134}" srcOrd="11" destOrd="0" presId="urn:microsoft.com/office/officeart/2008/layout/AscendingPictureAccentProcess"/>
    <dgm:cxn modelId="{23232495-065D-483E-821D-8AC674B3BFEE}" type="presParOf" srcId="{1C50A554-50FB-40A1-B75C-83D956A742B9}" destId="{92C9069C-DD4A-4699-B629-78DB7A3CF40C}" srcOrd="12" destOrd="0" presId="urn:microsoft.com/office/officeart/2008/layout/AscendingPictureAccentProcess"/>
    <dgm:cxn modelId="{01A6BD77-B064-414C-88FA-B79D97C0C130}" type="presParOf" srcId="{1C50A554-50FB-40A1-B75C-83D956A742B9}" destId="{63EE1B83-D9CD-4126-9A70-041A5CFDC3DF}" srcOrd="13" destOrd="0" presId="urn:microsoft.com/office/officeart/2008/layout/AscendingPictureAccentProcess"/>
    <dgm:cxn modelId="{59A7AD70-44BD-4FBE-8B59-BBAB8E102513}" type="presParOf" srcId="{63EE1B83-D9CD-4126-9A70-041A5CFDC3DF}" destId="{251BF599-AEA1-47E3-9B13-C67E749AE03D}" srcOrd="0" destOrd="0" presId="urn:microsoft.com/office/officeart/2008/layout/AscendingPictureAccentProcess"/>
    <dgm:cxn modelId="{AFFD29C5-0ED7-4AC5-B931-12CCA4873EDA}" type="presParOf" srcId="{1C50A554-50FB-40A1-B75C-83D956A742B9}" destId="{AE58CAA9-5E5B-4BF8-B478-1607FF1AA134}" srcOrd="14" destOrd="0" presId="urn:microsoft.com/office/officeart/2008/layout/AscendingPictureAccentProcess"/>
    <dgm:cxn modelId="{CE204834-0A54-4589-A07C-73C56C7836B6}" type="presParOf" srcId="{1C50A554-50FB-40A1-B75C-83D956A742B9}" destId="{09C38E2B-2549-4F83-A4AC-E8C766A5AD05}" srcOrd="15" destOrd="0" presId="urn:microsoft.com/office/officeart/2008/layout/AscendingPictureAccentProcess"/>
    <dgm:cxn modelId="{F17F72F0-8E17-47FC-8DD0-2D9B8E8022E6}" type="presParOf" srcId="{09C38E2B-2549-4F83-A4AC-E8C766A5AD05}" destId="{3384D523-C638-40F3-ADA0-0DB61BF4A74D}" srcOrd="0" destOrd="0" presId="urn:microsoft.com/office/officeart/2008/layout/AscendingPictureAccentProcess"/>
    <dgm:cxn modelId="{AE0A0B02-687B-41DE-9114-9CFD35F8BF2D}" type="presParOf" srcId="{1C50A554-50FB-40A1-B75C-83D956A742B9}" destId="{841B6A6A-5D23-4056-BE21-11D572827F16}" srcOrd="16" destOrd="0" presId="urn:microsoft.com/office/officeart/2008/layout/AscendingPictureAccentProcess"/>
    <dgm:cxn modelId="{3227B0B2-B7BA-4E18-9B7A-6A231B6C9E4E}" type="presParOf" srcId="{1C50A554-50FB-40A1-B75C-83D956A742B9}" destId="{24440F30-75A2-4FB3-89BA-32A0DC5347AE}" srcOrd="17" destOrd="0" presId="urn:microsoft.com/office/officeart/2008/layout/AscendingPictureAccentProcess"/>
    <dgm:cxn modelId="{63D1A492-86E3-4EDF-AF71-7C839508417E}" type="presParOf" srcId="{24440F30-75A2-4FB3-89BA-32A0DC5347AE}" destId="{351F21EA-A025-4337-84CC-F505EE09032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1D291B-48E4-4977-BCDA-ACDECD776145}" type="doc">
      <dgm:prSet loTypeId="urn:microsoft.com/office/officeart/2005/8/layout/p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E57A625C-D99D-4C03-A776-5FB3FEC0644B}">
      <dgm:prSet phldrT="[Texto]"/>
      <dgm:spPr/>
      <dgm:t>
        <a:bodyPr/>
        <a:lstStyle/>
        <a:p>
          <a:r>
            <a:rPr lang="es-ES"/>
            <a:t>Módulos</a:t>
          </a:r>
        </a:p>
      </dgm:t>
    </dgm:pt>
    <dgm:pt modelId="{6704637C-B362-47AD-BB34-CCA1FF1F7906}" type="parTrans" cxnId="{0D544BE0-9A46-4BBC-B62E-5B6A2978088E}">
      <dgm:prSet/>
      <dgm:spPr/>
      <dgm:t>
        <a:bodyPr/>
        <a:lstStyle/>
        <a:p>
          <a:endParaRPr lang="es-ES"/>
        </a:p>
      </dgm:t>
    </dgm:pt>
    <dgm:pt modelId="{245C157A-65FF-46EC-9444-1A660B6AAF6D}" type="sibTrans" cxnId="{0D544BE0-9A46-4BBC-B62E-5B6A2978088E}">
      <dgm:prSet/>
      <dgm:spPr/>
      <dgm:t>
        <a:bodyPr/>
        <a:lstStyle/>
        <a:p>
          <a:endParaRPr lang="es-ES"/>
        </a:p>
      </dgm:t>
    </dgm:pt>
    <dgm:pt modelId="{C525D6E3-CAC4-4E46-92B4-6BF6DAE2B992}">
      <dgm:prSet phldrT="[Texto]"/>
      <dgm:spPr/>
      <dgm:t>
        <a:bodyPr/>
        <a:lstStyle/>
        <a:p>
          <a:r>
            <a:rPr lang="es-ES"/>
            <a:t>Totalidad</a:t>
          </a:r>
        </a:p>
      </dgm:t>
    </dgm:pt>
    <dgm:pt modelId="{2A20434D-DC8A-4AFB-810B-A04A7768E0CB}" type="parTrans" cxnId="{6AFC8EED-9F5F-4CC6-854D-2E109C693302}">
      <dgm:prSet/>
      <dgm:spPr/>
      <dgm:t>
        <a:bodyPr/>
        <a:lstStyle/>
        <a:p>
          <a:endParaRPr lang="es-ES"/>
        </a:p>
      </dgm:t>
    </dgm:pt>
    <dgm:pt modelId="{24F70B8E-D57E-4C31-B020-9124B0F3463E}" type="sibTrans" cxnId="{6AFC8EED-9F5F-4CC6-854D-2E109C693302}">
      <dgm:prSet/>
      <dgm:spPr/>
      <dgm:t>
        <a:bodyPr/>
        <a:lstStyle/>
        <a:p>
          <a:endParaRPr lang="es-ES"/>
        </a:p>
      </dgm:t>
    </dgm:pt>
    <dgm:pt modelId="{B94882E6-98DB-4846-B21E-AB256AD1925A}">
      <dgm:prSet phldrT="[Texto]"/>
      <dgm:spPr/>
      <dgm:t>
        <a:bodyPr/>
        <a:lstStyle/>
        <a:p>
          <a:r>
            <a:rPr lang="es-ES"/>
            <a:t>Fases </a:t>
          </a:r>
        </a:p>
      </dgm:t>
    </dgm:pt>
    <dgm:pt modelId="{9D725191-7914-4B4B-B38E-34978D02B802}" type="parTrans" cxnId="{DB488167-6C30-4910-BBCD-EC427CC1B9AB}">
      <dgm:prSet/>
      <dgm:spPr/>
      <dgm:t>
        <a:bodyPr/>
        <a:lstStyle/>
        <a:p>
          <a:endParaRPr lang="es-ES"/>
        </a:p>
      </dgm:t>
    </dgm:pt>
    <dgm:pt modelId="{37469DC7-9C93-4F9D-B48A-32032620BD7D}" type="sibTrans" cxnId="{DB488167-6C30-4910-BBCD-EC427CC1B9AB}">
      <dgm:prSet/>
      <dgm:spPr/>
      <dgm:t>
        <a:bodyPr/>
        <a:lstStyle/>
        <a:p>
          <a:endParaRPr lang="es-ES"/>
        </a:p>
      </dgm:t>
    </dgm:pt>
    <dgm:pt modelId="{51467FC3-0E83-4096-A244-A5F74C51CDBD}" type="pres">
      <dgm:prSet presAssocID="{9A1D291B-48E4-4977-BCDA-ACDECD776145}" presName="Name0" presStyleCnt="0">
        <dgm:presLayoutVars>
          <dgm:dir/>
          <dgm:resizeHandles val="exact"/>
        </dgm:presLayoutVars>
      </dgm:prSet>
      <dgm:spPr/>
    </dgm:pt>
    <dgm:pt modelId="{2310EF9A-A80C-45F4-9FF5-35A07D83F288}" type="pres">
      <dgm:prSet presAssocID="{E57A625C-D99D-4C03-A776-5FB3FEC0644B}" presName="compNode" presStyleCnt="0"/>
      <dgm:spPr/>
    </dgm:pt>
    <dgm:pt modelId="{BA93B1F8-CDFC-4100-9731-C88183037498}" type="pres">
      <dgm:prSet presAssocID="{E57A625C-D99D-4C03-A776-5FB3FEC0644B}" presName="pictRect" presStyleLbl="node1" presStyleIdx="0" presStyleCnt="3" custLinFactNeighborX="758" custLinFactNeighborY="-843"/>
      <dgm:spPr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55EAF8F8-7675-4251-AA91-E3A6B0D30FD2}" type="pres">
      <dgm:prSet presAssocID="{E57A625C-D99D-4C03-A776-5FB3FEC0644B}" presName="textRect" presStyleLbl="revTx" presStyleIdx="0" presStyleCnt="3">
        <dgm:presLayoutVars>
          <dgm:bulletEnabled val="1"/>
        </dgm:presLayoutVars>
      </dgm:prSet>
      <dgm:spPr/>
    </dgm:pt>
    <dgm:pt modelId="{FD1EBAD8-1409-40C8-B922-879CF0992723}" type="pres">
      <dgm:prSet presAssocID="{245C157A-65FF-46EC-9444-1A660B6AAF6D}" presName="sibTrans" presStyleLbl="sibTrans2D1" presStyleIdx="0" presStyleCnt="0"/>
      <dgm:spPr/>
    </dgm:pt>
    <dgm:pt modelId="{D4E184CE-8BB0-435E-A9E7-39DCBF2C2EAD}" type="pres">
      <dgm:prSet presAssocID="{C525D6E3-CAC4-4E46-92B4-6BF6DAE2B992}" presName="compNode" presStyleCnt="0"/>
      <dgm:spPr/>
    </dgm:pt>
    <dgm:pt modelId="{1F072C0E-17F2-4545-8D8B-84BFC5916091}" type="pres">
      <dgm:prSet presAssocID="{C525D6E3-CAC4-4E46-92B4-6BF6DAE2B992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26C87F2A-26D3-455E-9E66-BD552E8DBA47}" type="pres">
      <dgm:prSet presAssocID="{C525D6E3-CAC4-4E46-92B4-6BF6DAE2B992}" presName="textRect" presStyleLbl="revTx" presStyleIdx="1" presStyleCnt="3">
        <dgm:presLayoutVars>
          <dgm:bulletEnabled val="1"/>
        </dgm:presLayoutVars>
      </dgm:prSet>
      <dgm:spPr/>
    </dgm:pt>
    <dgm:pt modelId="{31B88CCF-CDEB-43F3-A16D-4BCAA4EAB7EE}" type="pres">
      <dgm:prSet presAssocID="{24F70B8E-D57E-4C31-B020-9124B0F3463E}" presName="sibTrans" presStyleLbl="sibTrans2D1" presStyleIdx="0" presStyleCnt="0"/>
      <dgm:spPr/>
    </dgm:pt>
    <dgm:pt modelId="{DEAD0477-0825-4EF7-986F-EBD53242F3B9}" type="pres">
      <dgm:prSet presAssocID="{B94882E6-98DB-4846-B21E-AB256AD1925A}" presName="compNode" presStyleCnt="0"/>
      <dgm:spPr/>
    </dgm:pt>
    <dgm:pt modelId="{93862B11-B678-4EC1-8F62-5D8FFC8E156E}" type="pres">
      <dgm:prSet presAssocID="{B94882E6-98DB-4846-B21E-AB256AD1925A}" presName="pict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20000" b="-20000"/>
          </a:stretch>
        </a:blipFill>
      </dgm:spPr>
    </dgm:pt>
    <dgm:pt modelId="{5CD92C73-783F-425B-ADE6-8BD45ACC0C0C}" type="pres">
      <dgm:prSet presAssocID="{B94882E6-98DB-4846-B21E-AB256AD1925A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DB488167-6C30-4910-BBCD-EC427CC1B9AB}" srcId="{9A1D291B-48E4-4977-BCDA-ACDECD776145}" destId="{B94882E6-98DB-4846-B21E-AB256AD1925A}" srcOrd="2" destOrd="0" parTransId="{9D725191-7914-4B4B-B38E-34978D02B802}" sibTransId="{37469DC7-9C93-4F9D-B48A-32032620BD7D}"/>
    <dgm:cxn modelId="{236EF250-4295-4BE1-AFDC-DD4A1899FBB6}" type="presOf" srcId="{C525D6E3-CAC4-4E46-92B4-6BF6DAE2B992}" destId="{26C87F2A-26D3-455E-9E66-BD552E8DBA47}" srcOrd="0" destOrd="0" presId="urn:microsoft.com/office/officeart/2005/8/layout/pList1"/>
    <dgm:cxn modelId="{D616BC71-EC41-49E3-94FF-25B0D5E65C52}" type="presOf" srcId="{245C157A-65FF-46EC-9444-1A660B6AAF6D}" destId="{FD1EBAD8-1409-40C8-B922-879CF0992723}" srcOrd="0" destOrd="0" presId="urn:microsoft.com/office/officeart/2005/8/layout/pList1"/>
    <dgm:cxn modelId="{C67403A1-2E78-4287-81F6-C6AC6B939372}" type="presOf" srcId="{9A1D291B-48E4-4977-BCDA-ACDECD776145}" destId="{51467FC3-0E83-4096-A244-A5F74C51CDBD}" srcOrd="0" destOrd="0" presId="urn:microsoft.com/office/officeart/2005/8/layout/pList1"/>
    <dgm:cxn modelId="{F53699DB-1FF5-4D78-8EBE-8F26186DA71B}" type="presOf" srcId="{B94882E6-98DB-4846-B21E-AB256AD1925A}" destId="{5CD92C73-783F-425B-ADE6-8BD45ACC0C0C}" srcOrd="0" destOrd="0" presId="urn:microsoft.com/office/officeart/2005/8/layout/pList1"/>
    <dgm:cxn modelId="{BC24DADB-BC6C-4D8C-BCE7-7C4BE2C253FD}" type="presOf" srcId="{E57A625C-D99D-4C03-A776-5FB3FEC0644B}" destId="{55EAF8F8-7675-4251-AA91-E3A6B0D30FD2}" srcOrd="0" destOrd="0" presId="urn:microsoft.com/office/officeart/2005/8/layout/pList1"/>
    <dgm:cxn modelId="{0D544BE0-9A46-4BBC-B62E-5B6A2978088E}" srcId="{9A1D291B-48E4-4977-BCDA-ACDECD776145}" destId="{E57A625C-D99D-4C03-A776-5FB3FEC0644B}" srcOrd="0" destOrd="0" parTransId="{6704637C-B362-47AD-BB34-CCA1FF1F7906}" sibTransId="{245C157A-65FF-46EC-9444-1A660B6AAF6D}"/>
    <dgm:cxn modelId="{516283E6-09EF-4DB5-A43F-C0CFB99C5919}" type="presOf" srcId="{24F70B8E-D57E-4C31-B020-9124B0F3463E}" destId="{31B88CCF-CDEB-43F3-A16D-4BCAA4EAB7EE}" srcOrd="0" destOrd="0" presId="urn:microsoft.com/office/officeart/2005/8/layout/pList1"/>
    <dgm:cxn modelId="{6AFC8EED-9F5F-4CC6-854D-2E109C693302}" srcId="{9A1D291B-48E4-4977-BCDA-ACDECD776145}" destId="{C525D6E3-CAC4-4E46-92B4-6BF6DAE2B992}" srcOrd="1" destOrd="0" parTransId="{2A20434D-DC8A-4AFB-810B-A04A7768E0CB}" sibTransId="{24F70B8E-D57E-4C31-B020-9124B0F3463E}"/>
    <dgm:cxn modelId="{D3621262-DF20-43C5-AA64-1D05BB0BB848}" type="presParOf" srcId="{51467FC3-0E83-4096-A244-A5F74C51CDBD}" destId="{2310EF9A-A80C-45F4-9FF5-35A07D83F288}" srcOrd="0" destOrd="0" presId="urn:microsoft.com/office/officeart/2005/8/layout/pList1"/>
    <dgm:cxn modelId="{7967C880-ACF5-4C7B-B3F0-423F55BA69F0}" type="presParOf" srcId="{2310EF9A-A80C-45F4-9FF5-35A07D83F288}" destId="{BA93B1F8-CDFC-4100-9731-C88183037498}" srcOrd="0" destOrd="0" presId="urn:microsoft.com/office/officeart/2005/8/layout/pList1"/>
    <dgm:cxn modelId="{AED27A90-194F-4F79-89CB-F70B9EB5555D}" type="presParOf" srcId="{2310EF9A-A80C-45F4-9FF5-35A07D83F288}" destId="{55EAF8F8-7675-4251-AA91-E3A6B0D30FD2}" srcOrd="1" destOrd="0" presId="urn:microsoft.com/office/officeart/2005/8/layout/pList1"/>
    <dgm:cxn modelId="{3782BE31-FB6B-4A92-B1CC-FB406736B37A}" type="presParOf" srcId="{51467FC3-0E83-4096-A244-A5F74C51CDBD}" destId="{FD1EBAD8-1409-40C8-B922-879CF0992723}" srcOrd="1" destOrd="0" presId="urn:microsoft.com/office/officeart/2005/8/layout/pList1"/>
    <dgm:cxn modelId="{9D5A958A-DA9C-4354-8101-59FBF9B987B6}" type="presParOf" srcId="{51467FC3-0E83-4096-A244-A5F74C51CDBD}" destId="{D4E184CE-8BB0-435E-A9E7-39DCBF2C2EAD}" srcOrd="2" destOrd="0" presId="urn:microsoft.com/office/officeart/2005/8/layout/pList1"/>
    <dgm:cxn modelId="{149C8333-BBE0-41C7-9602-79997E1F7C7A}" type="presParOf" srcId="{D4E184CE-8BB0-435E-A9E7-39DCBF2C2EAD}" destId="{1F072C0E-17F2-4545-8D8B-84BFC5916091}" srcOrd="0" destOrd="0" presId="urn:microsoft.com/office/officeart/2005/8/layout/pList1"/>
    <dgm:cxn modelId="{A7121858-11E3-4028-9C3B-FCF942D81939}" type="presParOf" srcId="{D4E184CE-8BB0-435E-A9E7-39DCBF2C2EAD}" destId="{26C87F2A-26D3-455E-9E66-BD552E8DBA47}" srcOrd="1" destOrd="0" presId="urn:microsoft.com/office/officeart/2005/8/layout/pList1"/>
    <dgm:cxn modelId="{95353EE4-316B-4C75-82F7-B5E89D081188}" type="presParOf" srcId="{51467FC3-0E83-4096-A244-A5F74C51CDBD}" destId="{31B88CCF-CDEB-43F3-A16D-4BCAA4EAB7EE}" srcOrd="3" destOrd="0" presId="urn:microsoft.com/office/officeart/2005/8/layout/pList1"/>
    <dgm:cxn modelId="{7F4A95D7-657F-4EB6-9D00-634214B0D9A3}" type="presParOf" srcId="{51467FC3-0E83-4096-A244-A5F74C51CDBD}" destId="{DEAD0477-0825-4EF7-986F-EBD53242F3B9}" srcOrd="4" destOrd="0" presId="urn:microsoft.com/office/officeart/2005/8/layout/pList1"/>
    <dgm:cxn modelId="{7CD1C2E7-E61C-4825-A7B0-F8D04B134BE6}" type="presParOf" srcId="{DEAD0477-0825-4EF7-986F-EBD53242F3B9}" destId="{93862B11-B678-4EC1-8F62-5D8FFC8E156E}" srcOrd="0" destOrd="0" presId="urn:microsoft.com/office/officeart/2005/8/layout/pList1"/>
    <dgm:cxn modelId="{779AB35E-50CE-42B4-B3E3-87B881664288}" type="presParOf" srcId="{DEAD0477-0825-4EF7-986F-EBD53242F3B9}" destId="{5CD92C73-783F-425B-ADE6-8BD45ACC0C0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8925F9-5DB0-43F5-9513-9AA3DCF4D1BB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86F8D351-2267-44BD-BFE9-83EDEEC56690}">
      <dgm:prSet phldrT="[Texto]" custT="1"/>
      <dgm:spPr/>
      <dgm:t>
        <a:bodyPr/>
        <a:lstStyle/>
        <a:p>
          <a:r>
            <a:rPr lang="es-ES" sz="3600"/>
            <a:t>Entrenador</a:t>
          </a:r>
        </a:p>
      </dgm:t>
    </dgm:pt>
    <dgm:pt modelId="{5EEAA93B-8A3E-4299-8DEF-29DA23A86D7B}" type="parTrans" cxnId="{68A70F03-927D-47C4-B5EE-34554DA3CB00}">
      <dgm:prSet/>
      <dgm:spPr/>
      <dgm:t>
        <a:bodyPr/>
        <a:lstStyle/>
        <a:p>
          <a:endParaRPr lang="es-ES" sz="3600"/>
        </a:p>
      </dgm:t>
    </dgm:pt>
    <dgm:pt modelId="{DF743C3A-D9F5-4230-8223-7AA6BFA51F3A}" type="sibTrans" cxnId="{68A70F03-927D-47C4-B5EE-34554DA3CB00}">
      <dgm:prSet/>
      <dgm:spPr/>
      <dgm:t>
        <a:bodyPr/>
        <a:lstStyle/>
        <a:p>
          <a:endParaRPr lang="es-ES" sz="3600"/>
        </a:p>
      </dgm:t>
    </dgm:pt>
    <dgm:pt modelId="{07547825-5D1F-4C1D-881C-BEE32570513E}">
      <dgm:prSet phldrT="[Texto]" custT="1"/>
      <dgm:spPr/>
      <dgm:t>
        <a:bodyPr/>
        <a:lstStyle/>
        <a:p>
          <a:r>
            <a:rPr lang="es-ES" sz="3600"/>
            <a:t>Programador</a:t>
          </a:r>
        </a:p>
      </dgm:t>
    </dgm:pt>
    <dgm:pt modelId="{2E15848F-FE81-421D-8BEB-F9989DDBC4CD}" type="parTrans" cxnId="{578BE1E9-0D1A-45B4-87E5-55270B25300B}">
      <dgm:prSet/>
      <dgm:spPr/>
      <dgm:t>
        <a:bodyPr/>
        <a:lstStyle/>
        <a:p>
          <a:endParaRPr lang="es-ES" sz="3600"/>
        </a:p>
      </dgm:t>
    </dgm:pt>
    <dgm:pt modelId="{3ED50CD8-9CBE-4272-8497-E6D8889A7AC9}" type="sibTrans" cxnId="{578BE1E9-0D1A-45B4-87E5-55270B25300B}">
      <dgm:prSet/>
      <dgm:spPr/>
      <dgm:t>
        <a:bodyPr/>
        <a:lstStyle/>
        <a:p>
          <a:endParaRPr lang="es-ES" sz="3600"/>
        </a:p>
      </dgm:t>
    </dgm:pt>
    <dgm:pt modelId="{799FF95B-9D69-4806-93C3-D1C5030370AC}">
      <dgm:prSet phldrT="[Texto]" custT="1"/>
      <dgm:spPr/>
      <dgm:t>
        <a:bodyPr/>
        <a:lstStyle/>
        <a:p>
          <a:r>
            <a:rPr lang="es-ES" sz="3600"/>
            <a:t>Gestor</a:t>
          </a:r>
        </a:p>
      </dgm:t>
    </dgm:pt>
    <dgm:pt modelId="{5AA16C12-0CDF-4B60-A4D7-E4A4FE04E3AA}" type="parTrans" cxnId="{90F0F627-E8FA-41C8-8CF0-9BC4E8139A31}">
      <dgm:prSet/>
      <dgm:spPr/>
      <dgm:t>
        <a:bodyPr/>
        <a:lstStyle/>
        <a:p>
          <a:endParaRPr lang="es-ES" sz="3600"/>
        </a:p>
      </dgm:t>
    </dgm:pt>
    <dgm:pt modelId="{2936B881-2FB2-4B5E-ABC4-C313ED8F2207}" type="sibTrans" cxnId="{90F0F627-E8FA-41C8-8CF0-9BC4E8139A31}">
      <dgm:prSet/>
      <dgm:spPr/>
      <dgm:t>
        <a:bodyPr/>
        <a:lstStyle/>
        <a:p>
          <a:endParaRPr lang="es-ES" sz="3600"/>
        </a:p>
      </dgm:t>
    </dgm:pt>
    <dgm:pt modelId="{B119948C-3940-4284-9548-B10664CDDC76}">
      <dgm:prSet phldrT="[Texto]" custT="1"/>
      <dgm:spPr/>
      <dgm:t>
        <a:bodyPr/>
        <a:lstStyle/>
        <a:p>
          <a:r>
            <a:rPr lang="es-ES" sz="3600" err="1"/>
            <a:t>Tracker</a:t>
          </a:r>
          <a:endParaRPr lang="es-ES" sz="3600"/>
        </a:p>
      </dgm:t>
    </dgm:pt>
    <dgm:pt modelId="{8AED462D-B57D-472F-BA30-A5AB6589295A}" type="parTrans" cxnId="{EDF3214C-6658-4FB7-949C-902952478B44}">
      <dgm:prSet/>
      <dgm:spPr/>
      <dgm:t>
        <a:bodyPr/>
        <a:lstStyle/>
        <a:p>
          <a:endParaRPr lang="es-ES" sz="3600"/>
        </a:p>
      </dgm:t>
    </dgm:pt>
    <dgm:pt modelId="{75E2DB15-E939-4B2D-B13A-E892135039D2}" type="sibTrans" cxnId="{EDF3214C-6658-4FB7-949C-902952478B44}">
      <dgm:prSet/>
      <dgm:spPr/>
      <dgm:t>
        <a:bodyPr/>
        <a:lstStyle/>
        <a:p>
          <a:endParaRPr lang="es-ES" sz="3600"/>
        </a:p>
      </dgm:t>
    </dgm:pt>
    <dgm:pt modelId="{4C2AA37B-B7A0-4DCE-8CBC-E659970DB13A}">
      <dgm:prSet phldrT="[Texto]" custT="1"/>
      <dgm:spPr/>
      <dgm:t>
        <a:bodyPr/>
        <a:lstStyle/>
        <a:p>
          <a:r>
            <a:rPr lang="es-ES" sz="3600"/>
            <a:t>Cliente</a:t>
          </a:r>
        </a:p>
      </dgm:t>
    </dgm:pt>
    <dgm:pt modelId="{42C8DAF7-C5A0-49F0-88CD-C179C630342D}" type="parTrans" cxnId="{F2510F72-9A8B-4B8D-8C25-385192076DB4}">
      <dgm:prSet/>
      <dgm:spPr/>
      <dgm:t>
        <a:bodyPr/>
        <a:lstStyle/>
        <a:p>
          <a:endParaRPr lang="es-ES" sz="3600"/>
        </a:p>
      </dgm:t>
    </dgm:pt>
    <dgm:pt modelId="{3B983BC1-9596-41BE-83A5-05F6A10E2E1F}" type="sibTrans" cxnId="{F2510F72-9A8B-4B8D-8C25-385192076DB4}">
      <dgm:prSet/>
      <dgm:spPr/>
      <dgm:t>
        <a:bodyPr/>
        <a:lstStyle/>
        <a:p>
          <a:endParaRPr lang="es-ES" sz="3600"/>
        </a:p>
      </dgm:t>
    </dgm:pt>
    <dgm:pt modelId="{409425A3-1813-40F5-B499-0A9EDB4B5646}">
      <dgm:prSet phldrT="[Texto]" custT="1"/>
      <dgm:spPr/>
      <dgm:t>
        <a:bodyPr/>
        <a:lstStyle/>
        <a:p>
          <a:r>
            <a:rPr lang="es-ES" sz="3600"/>
            <a:t>Consultor</a:t>
          </a:r>
        </a:p>
      </dgm:t>
    </dgm:pt>
    <dgm:pt modelId="{7773071D-BDE6-4D27-AC35-069D6CFADF15}" type="parTrans" cxnId="{E7AC572E-5D51-4099-ACAF-B202F43F977A}">
      <dgm:prSet/>
      <dgm:spPr/>
      <dgm:t>
        <a:bodyPr/>
        <a:lstStyle/>
        <a:p>
          <a:endParaRPr lang="es-ES" sz="3600"/>
        </a:p>
      </dgm:t>
    </dgm:pt>
    <dgm:pt modelId="{49741912-2D73-49EA-9CF4-E76423F793D3}" type="sibTrans" cxnId="{E7AC572E-5D51-4099-ACAF-B202F43F977A}">
      <dgm:prSet/>
      <dgm:spPr/>
      <dgm:t>
        <a:bodyPr/>
        <a:lstStyle/>
        <a:p>
          <a:endParaRPr lang="es-ES" sz="3600"/>
        </a:p>
      </dgm:t>
    </dgm:pt>
    <dgm:pt modelId="{1687067E-D40E-4EDF-8A4F-F992E3776712}">
      <dgm:prSet custT="1"/>
      <dgm:spPr/>
      <dgm:t>
        <a:bodyPr/>
        <a:lstStyle/>
        <a:p>
          <a:r>
            <a:rPr lang="es-ES" sz="3600" err="1"/>
            <a:t>Tester</a:t>
          </a:r>
          <a:endParaRPr lang="es-ES" sz="3600"/>
        </a:p>
      </dgm:t>
    </dgm:pt>
    <dgm:pt modelId="{AA8D4EB0-E25A-453F-8042-89514D05EE3D}" type="parTrans" cxnId="{2DCB6EF1-309A-4AF5-AEEC-910731D41C4B}">
      <dgm:prSet/>
      <dgm:spPr/>
      <dgm:t>
        <a:bodyPr/>
        <a:lstStyle/>
        <a:p>
          <a:endParaRPr lang="es-ES" sz="3600"/>
        </a:p>
      </dgm:t>
    </dgm:pt>
    <dgm:pt modelId="{44C61424-A08A-497C-9C39-45646790F33F}" type="sibTrans" cxnId="{2DCB6EF1-309A-4AF5-AEEC-910731D41C4B}">
      <dgm:prSet/>
      <dgm:spPr/>
      <dgm:t>
        <a:bodyPr/>
        <a:lstStyle/>
        <a:p>
          <a:endParaRPr lang="es-ES" sz="3600"/>
        </a:p>
      </dgm:t>
    </dgm:pt>
    <dgm:pt modelId="{3EF7D287-4336-4596-8C26-935250F67EFF}" type="pres">
      <dgm:prSet presAssocID="{B38925F9-5DB0-43F5-9513-9AA3DCF4D1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86E7198-3EFA-475D-A6C5-7A1C5D36793E}" type="pres">
      <dgm:prSet presAssocID="{86F8D351-2267-44BD-BFE9-83EDEEC56690}" presName="vertOne" presStyleCnt="0"/>
      <dgm:spPr/>
    </dgm:pt>
    <dgm:pt modelId="{718A51AB-B138-49DE-BB1E-8360D8BB9ABA}" type="pres">
      <dgm:prSet presAssocID="{86F8D351-2267-44BD-BFE9-83EDEEC56690}" presName="txOne" presStyleLbl="node0" presStyleIdx="0" presStyleCnt="1">
        <dgm:presLayoutVars>
          <dgm:chPref val="3"/>
        </dgm:presLayoutVars>
      </dgm:prSet>
      <dgm:spPr/>
    </dgm:pt>
    <dgm:pt modelId="{7EF0F0A8-4CFA-4132-8FA3-45D6DC602A3F}" type="pres">
      <dgm:prSet presAssocID="{86F8D351-2267-44BD-BFE9-83EDEEC56690}" presName="parTransOne" presStyleCnt="0"/>
      <dgm:spPr/>
    </dgm:pt>
    <dgm:pt modelId="{917733F8-E5F6-4168-93A1-ADD2B85A8B4A}" type="pres">
      <dgm:prSet presAssocID="{86F8D351-2267-44BD-BFE9-83EDEEC56690}" presName="horzOne" presStyleCnt="0"/>
      <dgm:spPr/>
    </dgm:pt>
    <dgm:pt modelId="{4713340A-B691-4661-A469-FF564122F0AC}" type="pres">
      <dgm:prSet presAssocID="{07547825-5D1F-4C1D-881C-BEE32570513E}" presName="vertTwo" presStyleCnt="0"/>
      <dgm:spPr/>
    </dgm:pt>
    <dgm:pt modelId="{07034C3C-00EF-48AC-AFDC-6ABEC2ADD573}" type="pres">
      <dgm:prSet presAssocID="{07547825-5D1F-4C1D-881C-BEE32570513E}" presName="txTwo" presStyleLbl="node2" presStyleIdx="0" presStyleCnt="3">
        <dgm:presLayoutVars>
          <dgm:chPref val="3"/>
        </dgm:presLayoutVars>
      </dgm:prSet>
      <dgm:spPr/>
    </dgm:pt>
    <dgm:pt modelId="{03CCEB98-E60F-450C-A1CB-C81270472515}" type="pres">
      <dgm:prSet presAssocID="{07547825-5D1F-4C1D-881C-BEE32570513E}" presName="parTransTwo" presStyleCnt="0"/>
      <dgm:spPr/>
    </dgm:pt>
    <dgm:pt modelId="{D07DF9E5-95D9-48D6-9CEF-43B1989CFE05}" type="pres">
      <dgm:prSet presAssocID="{07547825-5D1F-4C1D-881C-BEE32570513E}" presName="horzTwo" presStyleCnt="0"/>
      <dgm:spPr/>
    </dgm:pt>
    <dgm:pt modelId="{7D0EFCA3-FE4D-4E57-B52B-B92A91B9F055}" type="pres">
      <dgm:prSet presAssocID="{799FF95B-9D69-4806-93C3-D1C5030370AC}" presName="vertThree" presStyleCnt="0"/>
      <dgm:spPr/>
    </dgm:pt>
    <dgm:pt modelId="{8A6D0346-C0E3-4A04-A8BB-8696E8E24810}" type="pres">
      <dgm:prSet presAssocID="{799FF95B-9D69-4806-93C3-D1C5030370AC}" presName="txThree" presStyleLbl="node3" presStyleIdx="0" presStyleCnt="3">
        <dgm:presLayoutVars>
          <dgm:chPref val="3"/>
        </dgm:presLayoutVars>
      </dgm:prSet>
      <dgm:spPr/>
    </dgm:pt>
    <dgm:pt modelId="{C38A50EB-6DFE-4C40-B3B1-5CDDFCB13032}" type="pres">
      <dgm:prSet presAssocID="{799FF95B-9D69-4806-93C3-D1C5030370AC}" presName="horzThree" presStyleCnt="0"/>
      <dgm:spPr/>
    </dgm:pt>
    <dgm:pt modelId="{6AAE2CEB-0B07-4CC0-B6D7-20A32465EF3F}" type="pres">
      <dgm:prSet presAssocID="{2936B881-2FB2-4B5E-ABC4-C313ED8F2207}" presName="sibSpaceThree" presStyleCnt="0"/>
      <dgm:spPr/>
    </dgm:pt>
    <dgm:pt modelId="{CE44D4B2-C79C-434D-B39F-94BB6FFC83AE}" type="pres">
      <dgm:prSet presAssocID="{B119948C-3940-4284-9548-B10664CDDC76}" presName="vertThree" presStyleCnt="0"/>
      <dgm:spPr/>
    </dgm:pt>
    <dgm:pt modelId="{5CE66758-9ABA-42E5-9FB6-AF89D663FF35}" type="pres">
      <dgm:prSet presAssocID="{B119948C-3940-4284-9548-B10664CDDC76}" presName="txThree" presStyleLbl="node3" presStyleIdx="1" presStyleCnt="3">
        <dgm:presLayoutVars>
          <dgm:chPref val="3"/>
        </dgm:presLayoutVars>
      </dgm:prSet>
      <dgm:spPr/>
    </dgm:pt>
    <dgm:pt modelId="{8C8B1EB5-BF15-4177-934F-D60B866D96C8}" type="pres">
      <dgm:prSet presAssocID="{B119948C-3940-4284-9548-B10664CDDC76}" presName="horzThree" presStyleCnt="0"/>
      <dgm:spPr/>
    </dgm:pt>
    <dgm:pt modelId="{DA2D1ABB-B57B-4039-9981-284C3607FE7A}" type="pres">
      <dgm:prSet presAssocID="{3ED50CD8-9CBE-4272-8497-E6D8889A7AC9}" presName="sibSpaceTwo" presStyleCnt="0"/>
      <dgm:spPr/>
    </dgm:pt>
    <dgm:pt modelId="{5B0BA9CE-5DE1-42E1-A471-C20A17CDC1C7}" type="pres">
      <dgm:prSet presAssocID="{4C2AA37B-B7A0-4DCE-8CBC-E659970DB13A}" presName="vertTwo" presStyleCnt="0"/>
      <dgm:spPr/>
    </dgm:pt>
    <dgm:pt modelId="{5C2964AD-731E-4A9C-9690-FCE9BA8E41DD}" type="pres">
      <dgm:prSet presAssocID="{4C2AA37B-B7A0-4DCE-8CBC-E659970DB13A}" presName="txTwo" presStyleLbl="node2" presStyleIdx="1" presStyleCnt="3">
        <dgm:presLayoutVars>
          <dgm:chPref val="3"/>
        </dgm:presLayoutVars>
      </dgm:prSet>
      <dgm:spPr/>
    </dgm:pt>
    <dgm:pt modelId="{DF4D728D-3E46-4C28-A824-95B548BEB279}" type="pres">
      <dgm:prSet presAssocID="{4C2AA37B-B7A0-4DCE-8CBC-E659970DB13A}" presName="parTransTwo" presStyleCnt="0"/>
      <dgm:spPr/>
    </dgm:pt>
    <dgm:pt modelId="{B1E5EF50-AFA3-4A92-9FFE-74FBA205573D}" type="pres">
      <dgm:prSet presAssocID="{4C2AA37B-B7A0-4DCE-8CBC-E659970DB13A}" presName="horzTwo" presStyleCnt="0"/>
      <dgm:spPr/>
    </dgm:pt>
    <dgm:pt modelId="{3F79DB86-FB81-42D4-B560-7B2CEE420AA5}" type="pres">
      <dgm:prSet presAssocID="{409425A3-1813-40F5-B499-0A9EDB4B5646}" presName="vertThree" presStyleCnt="0"/>
      <dgm:spPr/>
    </dgm:pt>
    <dgm:pt modelId="{B5A9A5EE-28C2-4EB8-AE9B-977B724C8AB6}" type="pres">
      <dgm:prSet presAssocID="{409425A3-1813-40F5-B499-0A9EDB4B5646}" presName="txThree" presStyleLbl="node3" presStyleIdx="2" presStyleCnt="3" custScaleX="136422">
        <dgm:presLayoutVars>
          <dgm:chPref val="3"/>
        </dgm:presLayoutVars>
      </dgm:prSet>
      <dgm:spPr/>
    </dgm:pt>
    <dgm:pt modelId="{CBB823D8-789F-4F5B-B940-2B5A23125453}" type="pres">
      <dgm:prSet presAssocID="{409425A3-1813-40F5-B499-0A9EDB4B5646}" presName="horzThree" presStyleCnt="0"/>
      <dgm:spPr/>
    </dgm:pt>
    <dgm:pt modelId="{898D2035-0C7B-4374-8620-72316B96FAE2}" type="pres">
      <dgm:prSet presAssocID="{3B983BC1-9596-41BE-83A5-05F6A10E2E1F}" presName="sibSpaceTwo" presStyleCnt="0"/>
      <dgm:spPr/>
    </dgm:pt>
    <dgm:pt modelId="{AAAE80E3-0189-4C26-A27E-D5B0B20406DE}" type="pres">
      <dgm:prSet presAssocID="{1687067E-D40E-4EDF-8A4F-F992E3776712}" presName="vertTwo" presStyleCnt="0"/>
      <dgm:spPr/>
    </dgm:pt>
    <dgm:pt modelId="{9CF825B5-64E6-4E3A-85F3-4FD4C2BFDDDA}" type="pres">
      <dgm:prSet presAssocID="{1687067E-D40E-4EDF-8A4F-F992E3776712}" presName="txTwo" presStyleLbl="node2" presStyleIdx="2" presStyleCnt="3">
        <dgm:presLayoutVars>
          <dgm:chPref val="3"/>
        </dgm:presLayoutVars>
      </dgm:prSet>
      <dgm:spPr/>
    </dgm:pt>
    <dgm:pt modelId="{9F0729CC-E16D-41FF-8629-AE81B4FD8B17}" type="pres">
      <dgm:prSet presAssocID="{1687067E-D40E-4EDF-8A4F-F992E3776712}" presName="horzTwo" presStyleCnt="0"/>
      <dgm:spPr/>
    </dgm:pt>
  </dgm:ptLst>
  <dgm:cxnLst>
    <dgm:cxn modelId="{68A70F03-927D-47C4-B5EE-34554DA3CB00}" srcId="{B38925F9-5DB0-43F5-9513-9AA3DCF4D1BB}" destId="{86F8D351-2267-44BD-BFE9-83EDEEC56690}" srcOrd="0" destOrd="0" parTransId="{5EEAA93B-8A3E-4299-8DEF-29DA23A86D7B}" sibTransId="{DF743C3A-D9F5-4230-8223-7AA6BFA51F3A}"/>
    <dgm:cxn modelId="{5569A806-7F20-4E04-8EEE-5DA144150F1D}" type="presOf" srcId="{07547825-5D1F-4C1D-881C-BEE32570513E}" destId="{07034C3C-00EF-48AC-AFDC-6ABEC2ADD573}" srcOrd="0" destOrd="0" presId="urn:microsoft.com/office/officeart/2005/8/layout/hierarchy4"/>
    <dgm:cxn modelId="{B9E65407-E26B-4740-B9E0-3886452082B2}" type="presOf" srcId="{799FF95B-9D69-4806-93C3-D1C5030370AC}" destId="{8A6D0346-C0E3-4A04-A8BB-8696E8E24810}" srcOrd="0" destOrd="0" presId="urn:microsoft.com/office/officeart/2005/8/layout/hierarchy4"/>
    <dgm:cxn modelId="{493CDA17-2F8A-4FDA-BE9E-A97004950685}" type="presOf" srcId="{409425A3-1813-40F5-B499-0A9EDB4B5646}" destId="{B5A9A5EE-28C2-4EB8-AE9B-977B724C8AB6}" srcOrd="0" destOrd="0" presId="urn:microsoft.com/office/officeart/2005/8/layout/hierarchy4"/>
    <dgm:cxn modelId="{80039C18-55DA-47FC-8BF2-A401E97F86BC}" type="presOf" srcId="{B119948C-3940-4284-9548-B10664CDDC76}" destId="{5CE66758-9ABA-42E5-9FB6-AF89D663FF35}" srcOrd="0" destOrd="0" presId="urn:microsoft.com/office/officeart/2005/8/layout/hierarchy4"/>
    <dgm:cxn modelId="{C112B920-65C9-4A51-A560-04BD6A441A6F}" type="presOf" srcId="{B38925F9-5DB0-43F5-9513-9AA3DCF4D1BB}" destId="{3EF7D287-4336-4596-8C26-935250F67EFF}" srcOrd="0" destOrd="0" presId="urn:microsoft.com/office/officeart/2005/8/layout/hierarchy4"/>
    <dgm:cxn modelId="{6656D721-B5EE-46A0-B7E6-2FDE1168B5FF}" type="presOf" srcId="{4C2AA37B-B7A0-4DCE-8CBC-E659970DB13A}" destId="{5C2964AD-731E-4A9C-9690-FCE9BA8E41DD}" srcOrd="0" destOrd="0" presId="urn:microsoft.com/office/officeart/2005/8/layout/hierarchy4"/>
    <dgm:cxn modelId="{90F0F627-E8FA-41C8-8CF0-9BC4E8139A31}" srcId="{07547825-5D1F-4C1D-881C-BEE32570513E}" destId="{799FF95B-9D69-4806-93C3-D1C5030370AC}" srcOrd="0" destOrd="0" parTransId="{5AA16C12-0CDF-4B60-A4D7-E4A4FE04E3AA}" sibTransId="{2936B881-2FB2-4B5E-ABC4-C313ED8F2207}"/>
    <dgm:cxn modelId="{E7AC572E-5D51-4099-ACAF-B202F43F977A}" srcId="{4C2AA37B-B7A0-4DCE-8CBC-E659970DB13A}" destId="{409425A3-1813-40F5-B499-0A9EDB4B5646}" srcOrd="0" destOrd="0" parTransId="{7773071D-BDE6-4D27-AC35-069D6CFADF15}" sibTransId="{49741912-2D73-49EA-9CF4-E76423F793D3}"/>
    <dgm:cxn modelId="{EDF3214C-6658-4FB7-949C-902952478B44}" srcId="{07547825-5D1F-4C1D-881C-BEE32570513E}" destId="{B119948C-3940-4284-9548-B10664CDDC76}" srcOrd="1" destOrd="0" parTransId="{8AED462D-B57D-472F-BA30-A5AB6589295A}" sibTransId="{75E2DB15-E939-4B2D-B13A-E892135039D2}"/>
    <dgm:cxn modelId="{F2510F72-9A8B-4B8D-8C25-385192076DB4}" srcId="{86F8D351-2267-44BD-BFE9-83EDEEC56690}" destId="{4C2AA37B-B7A0-4DCE-8CBC-E659970DB13A}" srcOrd="1" destOrd="0" parTransId="{42C8DAF7-C5A0-49F0-88CD-C179C630342D}" sibTransId="{3B983BC1-9596-41BE-83A5-05F6A10E2E1F}"/>
    <dgm:cxn modelId="{28F35F89-2C27-4BBD-91EF-8635A41F09FF}" type="presOf" srcId="{1687067E-D40E-4EDF-8A4F-F992E3776712}" destId="{9CF825B5-64E6-4E3A-85F3-4FD4C2BFDDDA}" srcOrd="0" destOrd="0" presId="urn:microsoft.com/office/officeart/2005/8/layout/hierarchy4"/>
    <dgm:cxn modelId="{6746DBB5-31C7-421A-91AD-74D949960B64}" type="presOf" srcId="{86F8D351-2267-44BD-BFE9-83EDEEC56690}" destId="{718A51AB-B138-49DE-BB1E-8360D8BB9ABA}" srcOrd="0" destOrd="0" presId="urn:microsoft.com/office/officeart/2005/8/layout/hierarchy4"/>
    <dgm:cxn modelId="{578BE1E9-0D1A-45B4-87E5-55270B25300B}" srcId="{86F8D351-2267-44BD-BFE9-83EDEEC56690}" destId="{07547825-5D1F-4C1D-881C-BEE32570513E}" srcOrd="0" destOrd="0" parTransId="{2E15848F-FE81-421D-8BEB-F9989DDBC4CD}" sibTransId="{3ED50CD8-9CBE-4272-8497-E6D8889A7AC9}"/>
    <dgm:cxn modelId="{2DCB6EF1-309A-4AF5-AEEC-910731D41C4B}" srcId="{86F8D351-2267-44BD-BFE9-83EDEEC56690}" destId="{1687067E-D40E-4EDF-8A4F-F992E3776712}" srcOrd="2" destOrd="0" parTransId="{AA8D4EB0-E25A-453F-8042-89514D05EE3D}" sibTransId="{44C61424-A08A-497C-9C39-45646790F33F}"/>
    <dgm:cxn modelId="{A69CB5B4-48F5-46EA-BDB3-657E5966CB3F}" type="presParOf" srcId="{3EF7D287-4336-4596-8C26-935250F67EFF}" destId="{A86E7198-3EFA-475D-A6C5-7A1C5D36793E}" srcOrd="0" destOrd="0" presId="urn:microsoft.com/office/officeart/2005/8/layout/hierarchy4"/>
    <dgm:cxn modelId="{CFA05A53-F46F-468E-A5B6-DC44DE9C6C83}" type="presParOf" srcId="{A86E7198-3EFA-475D-A6C5-7A1C5D36793E}" destId="{718A51AB-B138-49DE-BB1E-8360D8BB9ABA}" srcOrd="0" destOrd="0" presId="urn:microsoft.com/office/officeart/2005/8/layout/hierarchy4"/>
    <dgm:cxn modelId="{8DDDA8CB-EA6D-47DE-9024-235AE3B20ECA}" type="presParOf" srcId="{A86E7198-3EFA-475D-A6C5-7A1C5D36793E}" destId="{7EF0F0A8-4CFA-4132-8FA3-45D6DC602A3F}" srcOrd="1" destOrd="0" presId="urn:microsoft.com/office/officeart/2005/8/layout/hierarchy4"/>
    <dgm:cxn modelId="{2FA23CDA-CF52-486B-A99A-66D3594521D6}" type="presParOf" srcId="{A86E7198-3EFA-475D-A6C5-7A1C5D36793E}" destId="{917733F8-E5F6-4168-93A1-ADD2B85A8B4A}" srcOrd="2" destOrd="0" presId="urn:microsoft.com/office/officeart/2005/8/layout/hierarchy4"/>
    <dgm:cxn modelId="{5775E1AF-153B-4442-AA5D-5542E2B9344B}" type="presParOf" srcId="{917733F8-E5F6-4168-93A1-ADD2B85A8B4A}" destId="{4713340A-B691-4661-A469-FF564122F0AC}" srcOrd="0" destOrd="0" presId="urn:microsoft.com/office/officeart/2005/8/layout/hierarchy4"/>
    <dgm:cxn modelId="{308CB753-2FDD-45C1-BABE-C2F8A7CBA69A}" type="presParOf" srcId="{4713340A-B691-4661-A469-FF564122F0AC}" destId="{07034C3C-00EF-48AC-AFDC-6ABEC2ADD573}" srcOrd="0" destOrd="0" presId="urn:microsoft.com/office/officeart/2005/8/layout/hierarchy4"/>
    <dgm:cxn modelId="{BCB18083-35F1-40D2-A8CE-EF78BAF2AB8E}" type="presParOf" srcId="{4713340A-B691-4661-A469-FF564122F0AC}" destId="{03CCEB98-E60F-450C-A1CB-C81270472515}" srcOrd="1" destOrd="0" presId="urn:microsoft.com/office/officeart/2005/8/layout/hierarchy4"/>
    <dgm:cxn modelId="{32205860-9100-4F52-B225-8AC7EAFBB1C7}" type="presParOf" srcId="{4713340A-B691-4661-A469-FF564122F0AC}" destId="{D07DF9E5-95D9-48D6-9CEF-43B1989CFE05}" srcOrd="2" destOrd="0" presId="urn:microsoft.com/office/officeart/2005/8/layout/hierarchy4"/>
    <dgm:cxn modelId="{2AA3D3FE-9EA7-4FA3-9203-E5867AD5F666}" type="presParOf" srcId="{D07DF9E5-95D9-48D6-9CEF-43B1989CFE05}" destId="{7D0EFCA3-FE4D-4E57-B52B-B92A91B9F055}" srcOrd="0" destOrd="0" presId="urn:microsoft.com/office/officeart/2005/8/layout/hierarchy4"/>
    <dgm:cxn modelId="{7CBDA5BE-7173-4966-9A38-9002EB96791D}" type="presParOf" srcId="{7D0EFCA3-FE4D-4E57-B52B-B92A91B9F055}" destId="{8A6D0346-C0E3-4A04-A8BB-8696E8E24810}" srcOrd="0" destOrd="0" presId="urn:microsoft.com/office/officeart/2005/8/layout/hierarchy4"/>
    <dgm:cxn modelId="{A879FA1A-2CA1-4665-9DC8-B3BE50AF651E}" type="presParOf" srcId="{7D0EFCA3-FE4D-4E57-B52B-B92A91B9F055}" destId="{C38A50EB-6DFE-4C40-B3B1-5CDDFCB13032}" srcOrd="1" destOrd="0" presId="urn:microsoft.com/office/officeart/2005/8/layout/hierarchy4"/>
    <dgm:cxn modelId="{7EAAE869-3F6E-40C0-8077-AF94B4CF7842}" type="presParOf" srcId="{D07DF9E5-95D9-48D6-9CEF-43B1989CFE05}" destId="{6AAE2CEB-0B07-4CC0-B6D7-20A32465EF3F}" srcOrd="1" destOrd="0" presId="urn:microsoft.com/office/officeart/2005/8/layout/hierarchy4"/>
    <dgm:cxn modelId="{3CEDC090-7DB3-483E-B655-1E91C82500B7}" type="presParOf" srcId="{D07DF9E5-95D9-48D6-9CEF-43B1989CFE05}" destId="{CE44D4B2-C79C-434D-B39F-94BB6FFC83AE}" srcOrd="2" destOrd="0" presId="urn:microsoft.com/office/officeart/2005/8/layout/hierarchy4"/>
    <dgm:cxn modelId="{0EED7C42-1C1B-4A32-AAC9-51027571205D}" type="presParOf" srcId="{CE44D4B2-C79C-434D-B39F-94BB6FFC83AE}" destId="{5CE66758-9ABA-42E5-9FB6-AF89D663FF35}" srcOrd="0" destOrd="0" presId="urn:microsoft.com/office/officeart/2005/8/layout/hierarchy4"/>
    <dgm:cxn modelId="{896F967C-4609-4319-B7C9-22004FF3A7BE}" type="presParOf" srcId="{CE44D4B2-C79C-434D-B39F-94BB6FFC83AE}" destId="{8C8B1EB5-BF15-4177-934F-D60B866D96C8}" srcOrd="1" destOrd="0" presId="urn:microsoft.com/office/officeart/2005/8/layout/hierarchy4"/>
    <dgm:cxn modelId="{5A7642DC-0093-4F20-A95C-8C7ADC8BBE84}" type="presParOf" srcId="{917733F8-E5F6-4168-93A1-ADD2B85A8B4A}" destId="{DA2D1ABB-B57B-4039-9981-284C3607FE7A}" srcOrd="1" destOrd="0" presId="urn:microsoft.com/office/officeart/2005/8/layout/hierarchy4"/>
    <dgm:cxn modelId="{C07ED249-EC14-4DE9-8CED-57B3AE009148}" type="presParOf" srcId="{917733F8-E5F6-4168-93A1-ADD2B85A8B4A}" destId="{5B0BA9CE-5DE1-42E1-A471-C20A17CDC1C7}" srcOrd="2" destOrd="0" presId="urn:microsoft.com/office/officeart/2005/8/layout/hierarchy4"/>
    <dgm:cxn modelId="{97C7FE8B-D50C-404E-B035-196926F2A52A}" type="presParOf" srcId="{5B0BA9CE-5DE1-42E1-A471-C20A17CDC1C7}" destId="{5C2964AD-731E-4A9C-9690-FCE9BA8E41DD}" srcOrd="0" destOrd="0" presId="urn:microsoft.com/office/officeart/2005/8/layout/hierarchy4"/>
    <dgm:cxn modelId="{9B494E04-21BF-4AE5-BBF2-ED83DB40F55F}" type="presParOf" srcId="{5B0BA9CE-5DE1-42E1-A471-C20A17CDC1C7}" destId="{DF4D728D-3E46-4C28-A824-95B548BEB279}" srcOrd="1" destOrd="0" presId="urn:microsoft.com/office/officeart/2005/8/layout/hierarchy4"/>
    <dgm:cxn modelId="{AAF2B5FE-C068-4B7F-BD06-110AD5526006}" type="presParOf" srcId="{5B0BA9CE-5DE1-42E1-A471-C20A17CDC1C7}" destId="{B1E5EF50-AFA3-4A92-9FFE-74FBA205573D}" srcOrd="2" destOrd="0" presId="urn:microsoft.com/office/officeart/2005/8/layout/hierarchy4"/>
    <dgm:cxn modelId="{B2084E40-F9B7-4F7F-9430-C680D8A1DB31}" type="presParOf" srcId="{B1E5EF50-AFA3-4A92-9FFE-74FBA205573D}" destId="{3F79DB86-FB81-42D4-B560-7B2CEE420AA5}" srcOrd="0" destOrd="0" presId="urn:microsoft.com/office/officeart/2005/8/layout/hierarchy4"/>
    <dgm:cxn modelId="{E90C6660-AE73-4A80-AD72-0F8559B22EC3}" type="presParOf" srcId="{3F79DB86-FB81-42D4-B560-7B2CEE420AA5}" destId="{B5A9A5EE-28C2-4EB8-AE9B-977B724C8AB6}" srcOrd="0" destOrd="0" presId="urn:microsoft.com/office/officeart/2005/8/layout/hierarchy4"/>
    <dgm:cxn modelId="{1ADBD377-D6EB-4589-A8DA-9D859257E28D}" type="presParOf" srcId="{3F79DB86-FB81-42D4-B560-7B2CEE420AA5}" destId="{CBB823D8-789F-4F5B-B940-2B5A23125453}" srcOrd="1" destOrd="0" presId="urn:microsoft.com/office/officeart/2005/8/layout/hierarchy4"/>
    <dgm:cxn modelId="{B3EB9E8E-B3F4-44D5-B063-8D7193C914AF}" type="presParOf" srcId="{917733F8-E5F6-4168-93A1-ADD2B85A8B4A}" destId="{898D2035-0C7B-4374-8620-72316B96FAE2}" srcOrd="3" destOrd="0" presId="urn:microsoft.com/office/officeart/2005/8/layout/hierarchy4"/>
    <dgm:cxn modelId="{40D1A628-23BD-4A61-BE8A-F608D2FCD6FA}" type="presParOf" srcId="{917733F8-E5F6-4168-93A1-ADD2B85A8B4A}" destId="{AAAE80E3-0189-4C26-A27E-D5B0B20406DE}" srcOrd="4" destOrd="0" presId="urn:microsoft.com/office/officeart/2005/8/layout/hierarchy4"/>
    <dgm:cxn modelId="{AAF77A7B-A795-40CE-AB4A-CEED62B2BE82}" type="presParOf" srcId="{AAAE80E3-0189-4C26-A27E-D5B0B20406DE}" destId="{9CF825B5-64E6-4E3A-85F3-4FD4C2BFDDDA}" srcOrd="0" destOrd="0" presId="urn:microsoft.com/office/officeart/2005/8/layout/hierarchy4"/>
    <dgm:cxn modelId="{13682CD5-51EC-40AD-BDFC-AD02057C699B}" type="presParOf" srcId="{AAAE80E3-0189-4C26-A27E-D5B0B20406DE}" destId="{9F0729CC-E16D-41FF-8629-AE81B4FD8B1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FB43B4-C421-4EA9-AF88-EB74A6381163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C0BC4CE8-2548-416A-832C-C6068DCDE192}">
      <dgm:prSet phldrT="[Texto]"/>
      <dgm:spPr/>
      <dgm:t>
        <a:bodyPr/>
        <a:lstStyle/>
        <a:p>
          <a:r>
            <a:rPr lang="es-ES"/>
            <a:t>Disponibilidad del cliente</a:t>
          </a:r>
        </a:p>
      </dgm:t>
    </dgm:pt>
    <dgm:pt modelId="{46AFFE8B-EF4B-432B-8D57-6A11BE232C0A}" type="parTrans" cxnId="{4CDB36FE-5F26-4A59-8F8E-C8A57C203475}">
      <dgm:prSet/>
      <dgm:spPr/>
      <dgm:t>
        <a:bodyPr/>
        <a:lstStyle/>
        <a:p>
          <a:endParaRPr lang="es-ES"/>
        </a:p>
      </dgm:t>
    </dgm:pt>
    <dgm:pt modelId="{D5253EC6-7999-498E-9242-1880A7998FC4}" type="sibTrans" cxnId="{4CDB36FE-5F26-4A59-8F8E-C8A57C203475}">
      <dgm:prSet/>
      <dgm:spPr/>
      <dgm:t>
        <a:bodyPr/>
        <a:lstStyle/>
        <a:p>
          <a:endParaRPr lang="es-ES"/>
        </a:p>
      </dgm:t>
    </dgm:pt>
    <dgm:pt modelId="{283263A4-1CB8-45D4-A9DE-9A4A5C56AB5D}">
      <dgm:prSet phldrT="[Texto]"/>
      <dgm:spPr/>
      <dgm:t>
        <a:bodyPr/>
        <a:lstStyle/>
        <a:p>
          <a:r>
            <a:rPr lang="es-ES"/>
            <a:t>Integración continua y propiedad colectiva del código</a:t>
          </a:r>
        </a:p>
      </dgm:t>
    </dgm:pt>
    <dgm:pt modelId="{56D9CF1E-F350-4FE0-A35C-3486AD906687}" type="parTrans" cxnId="{71D00C27-F0C5-4A7C-BE1D-0F784EC92B52}">
      <dgm:prSet/>
      <dgm:spPr/>
      <dgm:t>
        <a:bodyPr/>
        <a:lstStyle/>
        <a:p>
          <a:endParaRPr lang="es-ES"/>
        </a:p>
      </dgm:t>
    </dgm:pt>
    <dgm:pt modelId="{D4007979-9621-4E3A-A534-445CDA080849}" type="sibTrans" cxnId="{71D00C27-F0C5-4A7C-BE1D-0F784EC92B52}">
      <dgm:prSet/>
      <dgm:spPr/>
      <dgm:t>
        <a:bodyPr/>
        <a:lstStyle/>
        <a:p>
          <a:endParaRPr lang="es-ES"/>
        </a:p>
      </dgm:t>
    </dgm:pt>
    <dgm:pt modelId="{68EBF91D-C1D7-48C4-984E-942FE5CB558E}">
      <dgm:prSet phldrT="[Texto]"/>
      <dgm:spPr/>
      <dgm:t>
        <a:bodyPr/>
        <a:lstStyle/>
        <a:p>
          <a:r>
            <a:rPr lang="es-ES"/>
            <a:t>Programación en pares</a:t>
          </a:r>
        </a:p>
      </dgm:t>
    </dgm:pt>
    <dgm:pt modelId="{83087D6E-753B-4E6D-AF2D-BA2C3CEDC66C}" type="parTrans" cxnId="{0EA69BD2-32DA-4FA7-B456-D66C11625F86}">
      <dgm:prSet/>
      <dgm:spPr/>
      <dgm:t>
        <a:bodyPr/>
        <a:lstStyle/>
        <a:p>
          <a:endParaRPr lang="es-ES"/>
        </a:p>
      </dgm:t>
    </dgm:pt>
    <dgm:pt modelId="{63254CFB-6648-4A5D-AF6D-BD48F9A0FCC9}" type="sibTrans" cxnId="{0EA69BD2-32DA-4FA7-B456-D66C11625F86}">
      <dgm:prSet/>
      <dgm:spPr/>
      <dgm:t>
        <a:bodyPr/>
        <a:lstStyle/>
        <a:p>
          <a:endParaRPr lang="es-ES"/>
        </a:p>
      </dgm:t>
    </dgm:pt>
    <dgm:pt modelId="{2E1898DB-B31A-4416-91A3-E404C337125A}">
      <dgm:prSet/>
      <dgm:spPr/>
      <dgm:t>
        <a:bodyPr/>
        <a:lstStyle/>
        <a:p>
          <a:r>
            <a:rPr lang="es-ES"/>
            <a:t>Uso de estándares</a:t>
          </a:r>
        </a:p>
      </dgm:t>
    </dgm:pt>
    <dgm:pt modelId="{3DE23FAD-8AC7-4CAC-AA73-CF68D58EC45C}" type="parTrans" cxnId="{D3F986BF-5509-4F72-9371-BA4C7A530136}">
      <dgm:prSet/>
      <dgm:spPr/>
      <dgm:t>
        <a:bodyPr/>
        <a:lstStyle/>
        <a:p>
          <a:endParaRPr lang="es-ES"/>
        </a:p>
      </dgm:t>
    </dgm:pt>
    <dgm:pt modelId="{91327FEC-959D-404A-AE6C-0A678654A652}" type="sibTrans" cxnId="{D3F986BF-5509-4F72-9371-BA4C7A530136}">
      <dgm:prSet/>
      <dgm:spPr/>
      <dgm:t>
        <a:bodyPr/>
        <a:lstStyle/>
        <a:p>
          <a:endParaRPr lang="es-ES"/>
        </a:p>
      </dgm:t>
    </dgm:pt>
    <dgm:pt modelId="{5E880690-0A27-476A-B367-7CF7F91213F4}" type="pres">
      <dgm:prSet presAssocID="{0FFB43B4-C421-4EA9-AF88-EB74A6381163}" presName="linearFlow" presStyleCnt="0">
        <dgm:presLayoutVars>
          <dgm:dir/>
          <dgm:resizeHandles val="exact"/>
        </dgm:presLayoutVars>
      </dgm:prSet>
      <dgm:spPr/>
    </dgm:pt>
    <dgm:pt modelId="{2834EE46-7517-469F-82FC-3D8FF2E35FD8}" type="pres">
      <dgm:prSet presAssocID="{C0BC4CE8-2548-416A-832C-C6068DCDE192}" presName="composite" presStyleCnt="0"/>
      <dgm:spPr/>
    </dgm:pt>
    <dgm:pt modelId="{7A6D67C5-F433-4434-97F0-B1726845399A}" type="pres">
      <dgm:prSet presAssocID="{C0BC4CE8-2548-416A-832C-C6068DCDE192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39724AA-AA23-4902-A6FD-0B17B7344DC9}" type="pres">
      <dgm:prSet presAssocID="{C0BC4CE8-2548-416A-832C-C6068DCDE192}" presName="txShp" presStyleLbl="node1" presStyleIdx="0" presStyleCnt="4">
        <dgm:presLayoutVars>
          <dgm:bulletEnabled val="1"/>
        </dgm:presLayoutVars>
      </dgm:prSet>
      <dgm:spPr/>
    </dgm:pt>
    <dgm:pt modelId="{4719C96C-28AF-4457-8ED6-FABF464D17BA}" type="pres">
      <dgm:prSet presAssocID="{D5253EC6-7999-498E-9242-1880A7998FC4}" presName="spacing" presStyleCnt="0"/>
      <dgm:spPr/>
    </dgm:pt>
    <dgm:pt modelId="{CC7377E9-C085-4F01-BD8C-13802B423575}" type="pres">
      <dgm:prSet presAssocID="{283263A4-1CB8-45D4-A9DE-9A4A5C56AB5D}" presName="composite" presStyleCnt="0"/>
      <dgm:spPr/>
    </dgm:pt>
    <dgm:pt modelId="{D2041C51-D152-44A6-BCD6-EB49AF07D810}" type="pres">
      <dgm:prSet presAssocID="{283263A4-1CB8-45D4-A9DE-9A4A5C56AB5D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</dgm:spPr>
    </dgm:pt>
    <dgm:pt modelId="{7E45BB4C-1D16-49DE-B08C-B7BF96CC9FFA}" type="pres">
      <dgm:prSet presAssocID="{283263A4-1CB8-45D4-A9DE-9A4A5C56AB5D}" presName="txShp" presStyleLbl="node1" presStyleIdx="1" presStyleCnt="4">
        <dgm:presLayoutVars>
          <dgm:bulletEnabled val="1"/>
        </dgm:presLayoutVars>
      </dgm:prSet>
      <dgm:spPr/>
    </dgm:pt>
    <dgm:pt modelId="{E254FE05-CF11-4A18-BFCF-3EC4762F81D1}" type="pres">
      <dgm:prSet presAssocID="{D4007979-9621-4E3A-A534-445CDA080849}" presName="spacing" presStyleCnt="0"/>
      <dgm:spPr/>
    </dgm:pt>
    <dgm:pt modelId="{068C5EB4-FF50-44FA-8829-54349F605721}" type="pres">
      <dgm:prSet presAssocID="{68EBF91D-C1D7-48C4-984E-942FE5CB558E}" presName="composite" presStyleCnt="0"/>
      <dgm:spPr/>
    </dgm:pt>
    <dgm:pt modelId="{5CF58FDF-F960-4BA1-AB7D-263E7FDF8BFC}" type="pres">
      <dgm:prSet presAssocID="{68EBF91D-C1D7-48C4-984E-942FE5CB558E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B70E8C2-023A-44C0-8D10-B73A49A57FFB}" type="pres">
      <dgm:prSet presAssocID="{68EBF91D-C1D7-48C4-984E-942FE5CB558E}" presName="txShp" presStyleLbl="node1" presStyleIdx="2" presStyleCnt="4">
        <dgm:presLayoutVars>
          <dgm:bulletEnabled val="1"/>
        </dgm:presLayoutVars>
      </dgm:prSet>
      <dgm:spPr/>
    </dgm:pt>
    <dgm:pt modelId="{B3D310D8-DE96-47FE-95EB-396D742DA37C}" type="pres">
      <dgm:prSet presAssocID="{63254CFB-6648-4A5D-AF6D-BD48F9A0FCC9}" presName="spacing" presStyleCnt="0"/>
      <dgm:spPr/>
    </dgm:pt>
    <dgm:pt modelId="{EC2EB946-9217-4F9A-84D2-8E21EF02640D}" type="pres">
      <dgm:prSet presAssocID="{2E1898DB-B31A-4416-91A3-E404C337125A}" presName="composite" presStyleCnt="0"/>
      <dgm:spPr/>
    </dgm:pt>
    <dgm:pt modelId="{89B0B2AE-B13D-4284-9148-EBCFD828D1D2}" type="pres">
      <dgm:prSet presAssocID="{2E1898DB-B31A-4416-91A3-E404C337125A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2D9A9ABD-3262-4453-A1F1-BC510EDE66E4}" type="pres">
      <dgm:prSet presAssocID="{2E1898DB-B31A-4416-91A3-E404C337125A}" presName="txShp" presStyleLbl="node1" presStyleIdx="3" presStyleCnt="4">
        <dgm:presLayoutVars>
          <dgm:bulletEnabled val="1"/>
        </dgm:presLayoutVars>
      </dgm:prSet>
      <dgm:spPr/>
    </dgm:pt>
  </dgm:ptLst>
  <dgm:cxnLst>
    <dgm:cxn modelId="{71D00C27-F0C5-4A7C-BE1D-0F784EC92B52}" srcId="{0FFB43B4-C421-4EA9-AF88-EB74A6381163}" destId="{283263A4-1CB8-45D4-A9DE-9A4A5C56AB5D}" srcOrd="1" destOrd="0" parTransId="{56D9CF1E-F350-4FE0-A35C-3486AD906687}" sibTransId="{D4007979-9621-4E3A-A534-445CDA080849}"/>
    <dgm:cxn modelId="{D6B36238-1D47-4D4E-979F-2135C970C288}" type="presOf" srcId="{C0BC4CE8-2548-416A-832C-C6068DCDE192}" destId="{639724AA-AA23-4902-A6FD-0B17B7344DC9}" srcOrd="0" destOrd="0" presId="urn:microsoft.com/office/officeart/2005/8/layout/vList3"/>
    <dgm:cxn modelId="{8CCDA986-AE05-489A-83F0-5DE5BCB44C70}" type="presOf" srcId="{68EBF91D-C1D7-48C4-984E-942FE5CB558E}" destId="{0B70E8C2-023A-44C0-8D10-B73A49A57FFB}" srcOrd="0" destOrd="0" presId="urn:microsoft.com/office/officeart/2005/8/layout/vList3"/>
    <dgm:cxn modelId="{6D1B27B3-6366-4D25-BD2C-056205BD7C36}" type="presOf" srcId="{283263A4-1CB8-45D4-A9DE-9A4A5C56AB5D}" destId="{7E45BB4C-1D16-49DE-B08C-B7BF96CC9FFA}" srcOrd="0" destOrd="0" presId="urn:microsoft.com/office/officeart/2005/8/layout/vList3"/>
    <dgm:cxn modelId="{D3F986BF-5509-4F72-9371-BA4C7A530136}" srcId="{0FFB43B4-C421-4EA9-AF88-EB74A6381163}" destId="{2E1898DB-B31A-4416-91A3-E404C337125A}" srcOrd="3" destOrd="0" parTransId="{3DE23FAD-8AC7-4CAC-AA73-CF68D58EC45C}" sibTransId="{91327FEC-959D-404A-AE6C-0A678654A652}"/>
    <dgm:cxn modelId="{D410C5CC-A5A6-4FCC-B93E-AABE2A999FDF}" type="presOf" srcId="{2E1898DB-B31A-4416-91A3-E404C337125A}" destId="{2D9A9ABD-3262-4453-A1F1-BC510EDE66E4}" srcOrd="0" destOrd="0" presId="urn:microsoft.com/office/officeart/2005/8/layout/vList3"/>
    <dgm:cxn modelId="{0EA69BD2-32DA-4FA7-B456-D66C11625F86}" srcId="{0FFB43B4-C421-4EA9-AF88-EB74A6381163}" destId="{68EBF91D-C1D7-48C4-984E-942FE5CB558E}" srcOrd="2" destOrd="0" parTransId="{83087D6E-753B-4E6D-AF2D-BA2C3CEDC66C}" sibTransId="{63254CFB-6648-4A5D-AF6D-BD48F9A0FCC9}"/>
    <dgm:cxn modelId="{5A2658E2-60C1-4130-A075-1E57E6456214}" type="presOf" srcId="{0FFB43B4-C421-4EA9-AF88-EB74A6381163}" destId="{5E880690-0A27-476A-B367-7CF7F91213F4}" srcOrd="0" destOrd="0" presId="urn:microsoft.com/office/officeart/2005/8/layout/vList3"/>
    <dgm:cxn modelId="{4CDB36FE-5F26-4A59-8F8E-C8A57C203475}" srcId="{0FFB43B4-C421-4EA9-AF88-EB74A6381163}" destId="{C0BC4CE8-2548-416A-832C-C6068DCDE192}" srcOrd="0" destOrd="0" parTransId="{46AFFE8B-EF4B-432B-8D57-6A11BE232C0A}" sibTransId="{D5253EC6-7999-498E-9242-1880A7998FC4}"/>
    <dgm:cxn modelId="{ECB4BDB5-9E62-4A03-89E8-38DA975EB013}" type="presParOf" srcId="{5E880690-0A27-476A-B367-7CF7F91213F4}" destId="{2834EE46-7517-469F-82FC-3D8FF2E35FD8}" srcOrd="0" destOrd="0" presId="urn:microsoft.com/office/officeart/2005/8/layout/vList3"/>
    <dgm:cxn modelId="{CB252DAB-878F-4243-8D2A-BC168B21E083}" type="presParOf" srcId="{2834EE46-7517-469F-82FC-3D8FF2E35FD8}" destId="{7A6D67C5-F433-4434-97F0-B1726845399A}" srcOrd="0" destOrd="0" presId="urn:microsoft.com/office/officeart/2005/8/layout/vList3"/>
    <dgm:cxn modelId="{E4CF69AE-C492-4B21-9B31-418B241778A0}" type="presParOf" srcId="{2834EE46-7517-469F-82FC-3D8FF2E35FD8}" destId="{639724AA-AA23-4902-A6FD-0B17B7344DC9}" srcOrd="1" destOrd="0" presId="urn:microsoft.com/office/officeart/2005/8/layout/vList3"/>
    <dgm:cxn modelId="{566D6180-2CF3-4A3F-8B74-21A73B2577C7}" type="presParOf" srcId="{5E880690-0A27-476A-B367-7CF7F91213F4}" destId="{4719C96C-28AF-4457-8ED6-FABF464D17BA}" srcOrd="1" destOrd="0" presId="urn:microsoft.com/office/officeart/2005/8/layout/vList3"/>
    <dgm:cxn modelId="{E43E8829-06C0-4957-BA5F-8183DC01AC2E}" type="presParOf" srcId="{5E880690-0A27-476A-B367-7CF7F91213F4}" destId="{CC7377E9-C085-4F01-BD8C-13802B423575}" srcOrd="2" destOrd="0" presId="urn:microsoft.com/office/officeart/2005/8/layout/vList3"/>
    <dgm:cxn modelId="{22804224-913D-45AF-8E69-DEDDEA6C68C3}" type="presParOf" srcId="{CC7377E9-C085-4F01-BD8C-13802B423575}" destId="{D2041C51-D152-44A6-BCD6-EB49AF07D810}" srcOrd="0" destOrd="0" presId="urn:microsoft.com/office/officeart/2005/8/layout/vList3"/>
    <dgm:cxn modelId="{4D1D452C-04E7-423B-B256-D783B9C6D26D}" type="presParOf" srcId="{CC7377E9-C085-4F01-BD8C-13802B423575}" destId="{7E45BB4C-1D16-49DE-B08C-B7BF96CC9FFA}" srcOrd="1" destOrd="0" presId="urn:microsoft.com/office/officeart/2005/8/layout/vList3"/>
    <dgm:cxn modelId="{8BF00F88-6205-4E36-8A42-676A6551CD12}" type="presParOf" srcId="{5E880690-0A27-476A-B367-7CF7F91213F4}" destId="{E254FE05-CF11-4A18-BFCF-3EC4762F81D1}" srcOrd="3" destOrd="0" presId="urn:microsoft.com/office/officeart/2005/8/layout/vList3"/>
    <dgm:cxn modelId="{21763005-B277-4556-B513-DE5E2214069E}" type="presParOf" srcId="{5E880690-0A27-476A-B367-7CF7F91213F4}" destId="{068C5EB4-FF50-44FA-8829-54349F605721}" srcOrd="4" destOrd="0" presId="urn:microsoft.com/office/officeart/2005/8/layout/vList3"/>
    <dgm:cxn modelId="{9AA5A92B-BEC6-4257-A928-7EC83AF5094A}" type="presParOf" srcId="{068C5EB4-FF50-44FA-8829-54349F605721}" destId="{5CF58FDF-F960-4BA1-AB7D-263E7FDF8BFC}" srcOrd="0" destOrd="0" presId="urn:microsoft.com/office/officeart/2005/8/layout/vList3"/>
    <dgm:cxn modelId="{8A985B4B-4806-41ED-8CDE-40D32D35D818}" type="presParOf" srcId="{068C5EB4-FF50-44FA-8829-54349F605721}" destId="{0B70E8C2-023A-44C0-8D10-B73A49A57FFB}" srcOrd="1" destOrd="0" presId="urn:microsoft.com/office/officeart/2005/8/layout/vList3"/>
    <dgm:cxn modelId="{60A1C947-A7BE-4C45-B0E3-03C89A9E1C72}" type="presParOf" srcId="{5E880690-0A27-476A-B367-7CF7F91213F4}" destId="{B3D310D8-DE96-47FE-95EB-396D742DA37C}" srcOrd="5" destOrd="0" presId="urn:microsoft.com/office/officeart/2005/8/layout/vList3"/>
    <dgm:cxn modelId="{095649B0-1DD4-4AFE-ADD2-D5C366CA7D08}" type="presParOf" srcId="{5E880690-0A27-476A-B367-7CF7F91213F4}" destId="{EC2EB946-9217-4F9A-84D2-8E21EF02640D}" srcOrd="6" destOrd="0" presId="urn:microsoft.com/office/officeart/2005/8/layout/vList3"/>
    <dgm:cxn modelId="{2D132EA6-B266-48CE-8197-240A98FEC843}" type="presParOf" srcId="{EC2EB946-9217-4F9A-84D2-8E21EF02640D}" destId="{89B0B2AE-B13D-4284-9148-EBCFD828D1D2}" srcOrd="0" destOrd="0" presId="urn:microsoft.com/office/officeart/2005/8/layout/vList3"/>
    <dgm:cxn modelId="{192F6911-9429-44F3-A211-219BE0BB52BD}" type="presParOf" srcId="{EC2EB946-9217-4F9A-84D2-8E21EF02640D}" destId="{2D9A9ABD-3262-4453-A1F1-BC510EDE66E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C4079-E326-4936-95D2-B896C502802D}">
      <dsp:nvSpPr>
        <dsp:cNvPr id="0" name=""/>
        <dsp:cNvSpPr/>
      </dsp:nvSpPr>
      <dsp:spPr>
        <a:xfrm>
          <a:off x="0" y="1356685"/>
          <a:ext cx="812800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CB26D-C344-4E90-8F4C-A8B5CAF7A972}">
      <dsp:nvSpPr>
        <dsp:cNvPr id="0" name=""/>
        <dsp:cNvSpPr/>
      </dsp:nvSpPr>
      <dsp:spPr>
        <a:xfrm>
          <a:off x="386556" y="95412"/>
          <a:ext cx="7738693" cy="13941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Diseñar un sistema sencillo y completo, el cual permita el manejo de la información referente a la solicitud de adopción de mascotas.</a:t>
          </a:r>
        </a:p>
      </dsp:txBody>
      <dsp:txXfrm>
        <a:off x="454611" y="163467"/>
        <a:ext cx="7602583" cy="1258003"/>
      </dsp:txXfrm>
    </dsp:sp>
    <dsp:sp modelId="{E63BEC98-FB80-4FE6-AA0E-29CD21B37BD0}">
      <dsp:nvSpPr>
        <dsp:cNvPr id="0" name=""/>
        <dsp:cNvSpPr/>
      </dsp:nvSpPr>
      <dsp:spPr>
        <a:xfrm>
          <a:off x="0" y="2382410"/>
          <a:ext cx="812800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3D954-553E-48D0-8B07-89ABB7B87DBA}">
      <dsp:nvSpPr>
        <dsp:cNvPr id="0" name=""/>
        <dsp:cNvSpPr/>
      </dsp:nvSpPr>
      <dsp:spPr>
        <a:xfrm>
          <a:off x="386953" y="1632085"/>
          <a:ext cx="7739054" cy="88316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Implementar una base de datos para el funcionamiento correcto de la aplicación web.</a:t>
          </a:r>
        </a:p>
      </dsp:txBody>
      <dsp:txXfrm>
        <a:off x="430066" y="1675198"/>
        <a:ext cx="7652828" cy="796939"/>
      </dsp:txXfrm>
    </dsp:sp>
    <dsp:sp modelId="{2F8750C4-F84B-4EED-8ECB-BEE9627F3A3A}">
      <dsp:nvSpPr>
        <dsp:cNvPr id="0" name=""/>
        <dsp:cNvSpPr/>
      </dsp:nvSpPr>
      <dsp:spPr>
        <a:xfrm>
          <a:off x="0" y="3552913"/>
          <a:ext cx="812800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8C1F0-4578-4896-9AFF-8CC4BA9F108E}">
      <dsp:nvSpPr>
        <dsp:cNvPr id="0" name=""/>
        <dsp:cNvSpPr/>
      </dsp:nvSpPr>
      <dsp:spPr>
        <a:xfrm>
          <a:off x="401240" y="2657810"/>
          <a:ext cx="7726746" cy="1027942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Utilizar como marco de trabajo las metodologías ágiles CDIO y XP.</a:t>
          </a:r>
        </a:p>
      </dsp:txBody>
      <dsp:txXfrm>
        <a:off x="451420" y="2707990"/>
        <a:ext cx="7626386" cy="927582"/>
      </dsp:txXfrm>
    </dsp:sp>
    <dsp:sp modelId="{5763B75E-C210-48CD-B8D4-8A9A31C62184}">
      <dsp:nvSpPr>
        <dsp:cNvPr id="0" name=""/>
        <dsp:cNvSpPr/>
      </dsp:nvSpPr>
      <dsp:spPr>
        <a:xfrm>
          <a:off x="0" y="4588569"/>
          <a:ext cx="812800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234EC-FB1F-4679-BE03-195E79A96936}">
      <dsp:nvSpPr>
        <dsp:cNvPr id="0" name=""/>
        <dsp:cNvSpPr/>
      </dsp:nvSpPr>
      <dsp:spPr>
        <a:xfrm>
          <a:off x="386953" y="3828313"/>
          <a:ext cx="7739054" cy="89309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Establecer un entorno cliente-servidor para brindar una solución óptima a los usuarios que requieran ayuda de la aplicación web.</a:t>
          </a:r>
        </a:p>
      </dsp:txBody>
      <dsp:txXfrm>
        <a:off x="430550" y="3871910"/>
        <a:ext cx="7651860" cy="805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BD892-3D87-4872-9648-858C920F1F74}">
      <dsp:nvSpPr>
        <dsp:cNvPr id="0" name=""/>
        <dsp:cNvSpPr/>
      </dsp:nvSpPr>
      <dsp:spPr>
        <a:xfrm>
          <a:off x="2363867" y="917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5569-A3B2-4479-959A-6397C35965F5}">
      <dsp:nvSpPr>
        <dsp:cNvPr id="0" name=""/>
        <dsp:cNvSpPr/>
      </dsp:nvSpPr>
      <dsp:spPr>
        <a:xfrm>
          <a:off x="2557420" y="194470"/>
          <a:ext cx="521103" cy="521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88695-7870-4FB1-8607-E3D53D84DD42}">
      <dsp:nvSpPr>
        <dsp:cNvPr id="0" name=""/>
        <dsp:cNvSpPr/>
      </dsp:nvSpPr>
      <dsp:spPr>
        <a:xfrm>
          <a:off x="2073538" y="1192011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Planificación</a:t>
          </a:r>
          <a:endParaRPr lang="en-US" sz="1800" kern="1200"/>
        </a:p>
      </dsp:txBody>
      <dsp:txXfrm>
        <a:off x="2073538" y="1192011"/>
        <a:ext cx="1488867" cy="595546"/>
      </dsp:txXfrm>
    </dsp:sp>
    <dsp:sp modelId="{1495002E-FD61-4B11-94CC-9DD09F68CFE4}">
      <dsp:nvSpPr>
        <dsp:cNvPr id="0" name=""/>
        <dsp:cNvSpPr/>
      </dsp:nvSpPr>
      <dsp:spPr>
        <a:xfrm>
          <a:off x="4113286" y="917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E7EC3-3492-46A9-8F84-C81AAA3F5A7C}">
      <dsp:nvSpPr>
        <dsp:cNvPr id="0" name=""/>
        <dsp:cNvSpPr/>
      </dsp:nvSpPr>
      <dsp:spPr>
        <a:xfrm>
          <a:off x="4306839" y="194470"/>
          <a:ext cx="521103" cy="521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FA445-C53B-4D71-B690-101407FB43B2}">
      <dsp:nvSpPr>
        <dsp:cNvPr id="0" name=""/>
        <dsp:cNvSpPr/>
      </dsp:nvSpPr>
      <dsp:spPr>
        <a:xfrm>
          <a:off x="3822957" y="1192011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Diseño</a:t>
          </a:r>
          <a:endParaRPr lang="en-US" sz="1800" kern="1200"/>
        </a:p>
      </dsp:txBody>
      <dsp:txXfrm>
        <a:off x="3822957" y="1192011"/>
        <a:ext cx="1488867" cy="595546"/>
      </dsp:txXfrm>
    </dsp:sp>
    <dsp:sp modelId="{4550556B-C9C9-4A3F-8320-B7BF1752796B}">
      <dsp:nvSpPr>
        <dsp:cNvPr id="0" name=""/>
        <dsp:cNvSpPr/>
      </dsp:nvSpPr>
      <dsp:spPr>
        <a:xfrm>
          <a:off x="5862705" y="917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67D96-BC8E-4145-A629-D19CBC18F74E}">
      <dsp:nvSpPr>
        <dsp:cNvPr id="0" name=""/>
        <dsp:cNvSpPr/>
      </dsp:nvSpPr>
      <dsp:spPr>
        <a:xfrm>
          <a:off x="6056258" y="194470"/>
          <a:ext cx="521103" cy="521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99DEA-59EB-4017-9DE1-D902D800ED82}">
      <dsp:nvSpPr>
        <dsp:cNvPr id="0" name=""/>
        <dsp:cNvSpPr/>
      </dsp:nvSpPr>
      <dsp:spPr>
        <a:xfrm>
          <a:off x="5572376" y="1192011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Desarrollo</a:t>
          </a:r>
          <a:endParaRPr lang="en-US" sz="1800" kern="1200"/>
        </a:p>
      </dsp:txBody>
      <dsp:txXfrm>
        <a:off x="5572376" y="1192011"/>
        <a:ext cx="1488867" cy="595546"/>
      </dsp:txXfrm>
    </dsp:sp>
    <dsp:sp modelId="{646B0150-023C-42DA-92DB-84191C60FF81}">
      <dsp:nvSpPr>
        <dsp:cNvPr id="0" name=""/>
        <dsp:cNvSpPr/>
      </dsp:nvSpPr>
      <dsp:spPr>
        <a:xfrm>
          <a:off x="7612124" y="917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CF807-B08B-4BE8-A016-A038B8D70DD7}">
      <dsp:nvSpPr>
        <dsp:cNvPr id="0" name=""/>
        <dsp:cNvSpPr/>
      </dsp:nvSpPr>
      <dsp:spPr>
        <a:xfrm>
          <a:off x="7805677" y="194470"/>
          <a:ext cx="521103" cy="5211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6E103-ED14-4258-A70B-3FE257D83608}">
      <dsp:nvSpPr>
        <dsp:cNvPr id="0" name=""/>
        <dsp:cNvSpPr/>
      </dsp:nvSpPr>
      <dsp:spPr>
        <a:xfrm>
          <a:off x="7321795" y="1192011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Pruebas</a:t>
          </a:r>
          <a:endParaRPr lang="en-US" sz="1800" kern="1200"/>
        </a:p>
      </dsp:txBody>
      <dsp:txXfrm>
        <a:off x="7321795" y="1192011"/>
        <a:ext cx="1488867" cy="595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35E1F-F7C5-43E1-BB9C-1C5273A4B1E8}">
      <dsp:nvSpPr>
        <dsp:cNvPr id="0" name=""/>
        <dsp:cNvSpPr/>
      </dsp:nvSpPr>
      <dsp:spPr>
        <a:xfrm>
          <a:off x="2611842" y="3636675"/>
          <a:ext cx="133406" cy="1334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E2361-1E59-40BD-AC76-7083DD19C59B}">
      <dsp:nvSpPr>
        <dsp:cNvPr id="0" name=""/>
        <dsp:cNvSpPr/>
      </dsp:nvSpPr>
      <dsp:spPr>
        <a:xfrm>
          <a:off x="2360370" y="3757731"/>
          <a:ext cx="133406" cy="133406"/>
        </a:xfrm>
        <a:prstGeom prst="ellipse">
          <a:avLst/>
        </a:prstGeom>
        <a:solidFill>
          <a:schemeClr val="accent5">
            <a:hueOff val="-614413"/>
            <a:satOff val="-1584"/>
            <a:lumOff val="-1070"/>
            <a:alphaOff val="0"/>
          </a:schemeClr>
        </a:solidFill>
        <a:ln w="12700" cap="flat" cmpd="sng" algn="ctr">
          <a:solidFill>
            <a:schemeClr val="accent5">
              <a:hueOff val="-614413"/>
              <a:satOff val="-1584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B7E76-8F1F-4F7A-AB08-7F432B464DCE}">
      <dsp:nvSpPr>
        <dsp:cNvPr id="0" name=""/>
        <dsp:cNvSpPr/>
      </dsp:nvSpPr>
      <dsp:spPr>
        <a:xfrm>
          <a:off x="2096892" y="3853352"/>
          <a:ext cx="133406" cy="133406"/>
        </a:xfrm>
        <a:prstGeom prst="ellipse">
          <a:avLst/>
        </a:prstGeom>
        <a:solidFill>
          <a:schemeClr val="accent5">
            <a:hueOff val="-1228826"/>
            <a:satOff val="-3167"/>
            <a:lumOff val="-2139"/>
            <a:alphaOff val="0"/>
          </a:schemeClr>
        </a:solidFill>
        <a:ln w="12700" cap="flat" cmpd="sng" algn="ctr">
          <a:solidFill>
            <a:schemeClr val="accent5">
              <a:hueOff val="-1228826"/>
              <a:satOff val="-3167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3F43E-0A51-4B31-9C7B-7D33FA67076B}">
      <dsp:nvSpPr>
        <dsp:cNvPr id="0" name=""/>
        <dsp:cNvSpPr/>
      </dsp:nvSpPr>
      <dsp:spPr>
        <a:xfrm>
          <a:off x="3819175" y="2235342"/>
          <a:ext cx="133406" cy="133406"/>
        </a:xfrm>
        <a:prstGeom prst="ellipse">
          <a:avLst/>
        </a:prstGeom>
        <a:solidFill>
          <a:schemeClr val="accent5">
            <a:hueOff val="-1843239"/>
            <a:satOff val="-4751"/>
            <a:lumOff val="-3209"/>
            <a:alphaOff val="0"/>
          </a:schemeClr>
        </a:solidFill>
        <a:ln w="12700" cap="flat" cmpd="sng" algn="ctr">
          <a:solidFill>
            <a:schemeClr val="accent5">
              <a:hueOff val="-1843239"/>
              <a:satOff val="-4751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ECC28-1FB8-42DD-AF34-BF5C21CEB71C}">
      <dsp:nvSpPr>
        <dsp:cNvPr id="0" name=""/>
        <dsp:cNvSpPr/>
      </dsp:nvSpPr>
      <dsp:spPr>
        <a:xfrm>
          <a:off x="3717785" y="2481694"/>
          <a:ext cx="133406" cy="133406"/>
        </a:xfrm>
        <a:prstGeom prst="ellipse">
          <a:avLst/>
        </a:prstGeom>
        <a:solidFill>
          <a:schemeClr val="accent5">
            <a:hueOff val="-2457652"/>
            <a:satOff val="-6334"/>
            <a:lumOff val="-4278"/>
            <a:alphaOff val="0"/>
          </a:schemeClr>
        </a:solidFill>
        <a:ln w="12700" cap="flat" cmpd="sng" algn="ctr">
          <a:solidFill>
            <a:schemeClr val="accent5">
              <a:hueOff val="-2457652"/>
              <a:satOff val="-6334"/>
              <a:lumOff val="-42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2F14D-32DC-4AFE-8FA5-9F212E1A89DD}">
      <dsp:nvSpPr>
        <dsp:cNvPr id="0" name=""/>
        <dsp:cNvSpPr/>
      </dsp:nvSpPr>
      <dsp:spPr>
        <a:xfrm>
          <a:off x="3645746" y="380873"/>
          <a:ext cx="133406" cy="133406"/>
        </a:xfrm>
        <a:prstGeom prst="ellipse">
          <a:avLst/>
        </a:prstGeom>
        <a:solidFill>
          <a:schemeClr val="accent5">
            <a:hueOff val="-3072065"/>
            <a:satOff val="-7918"/>
            <a:lumOff val="-5348"/>
            <a:alphaOff val="0"/>
          </a:schemeClr>
        </a:solidFill>
        <a:ln w="12700" cap="flat" cmpd="sng" algn="ctr">
          <a:solidFill>
            <a:schemeClr val="accent5">
              <a:hueOff val="-3072065"/>
              <a:satOff val="-7918"/>
              <a:lumOff val="-53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5BF61-456B-4DC3-B384-F8C6D883F317}">
      <dsp:nvSpPr>
        <dsp:cNvPr id="0" name=""/>
        <dsp:cNvSpPr/>
      </dsp:nvSpPr>
      <dsp:spPr>
        <a:xfrm>
          <a:off x="3831181" y="263114"/>
          <a:ext cx="133406" cy="133406"/>
        </a:xfrm>
        <a:prstGeom prst="ellipse">
          <a:avLst/>
        </a:prstGeom>
        <a:solidFill>
          <a:schemeClr val="accent5">
            <a:hueOff val="-3686478"/>
            <a:satOff val="-9501"/>
            <a:lumOff val="-6417"/>
            <a:alphaOff val="0"/>
          </a:schemeClr>
        </a:solidFill>
        <a:ln w="12700" cap="flat" cmpd="sng" algn="ctr">
          <a:solidFill>
            <a:schemeClr val="accent5">
              <a:hueOff val="-3686478"/>
              <a:satOff val="-9501"/>
              <a:lumOff val="-6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00A4-39CE-40DA-9CA2-D9534EDFA82F}">
      <dsp:nvSpPr>
        <dsp:cNvPr id="0" name=""/>
        <dsp:cNvSpPr/>
      </dsp:nvSpPr>
      <dsp:spPr>
        <a:xfrm>
          <a:off x="4016617" y="145355"/>
          <a:ext cx="133406" cy="133406"/>
        </a:xfrm>
        <a:prstGeom prst="ellipse">
          <a:avLst/>
        </a:prstGeom>
        <a:solidFill>
          <a:schemeClr val="accent5">
            <a:hueOff val="-4300891"/>
            <a:satOff val="-11085"/>
            <a:lumOff val="-7487"/>
            <a:alphaOff val="0"/>
          </a:schemeClr>
        </a:solidFill>
        <a:ln w="12700" cap="flat" cmpd="sng" algn="ctr">
          <a:solidFill>
            <a:schemeClr val="accent5">
              <a:hueOff val="-4300891"/>
              <a:satOff val="-11085"/>
              <a:lumOff val="-74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3B025-1504-4B0F-A469-261D44CDDDDA}">
      <dsp:nvSpPr>
        <dsp:cNvPr id="0" name=""/>
        <dsp:cNvSpPr/>
      </dsp:nvSpPr>
      <dsp:spPr>
        <a:xfrm>
          <a:off x="4202052" y="263114"/>
          <a:ext cx="133406" cy="133406"/>
        </a:xfrm>
        <a:prstGeom prst="ellipse">
          <a:avLst/>
        </a:prstGeom>
        <a:solidFill>
          <a:schemeClr val="accent5">
            <a:hueOff val="-4915304"/>
            <a:satOff val="-12668"/>
            <a:lumOff val="-8556"/>
            <a:alphaOff val="0"/>
          </a:schemeClr>
        </a:solidFill>
        <a:ln w="12700" cap="flat" cmpd="sng" algn="ctr">
          <a:solidFill>
            <a:schemeClr val="accent5">
              <a:hueOff val="-4915304"/>
              <a:satOff val="-12668"/>
              <a:lumOff val="-85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2836E-2D9B-4965-B7FA-70A350353F52}">
      <dsp:nvSpPr>
        <dsp:cNvPr id="0" name=""/>
        <dsp:cNvSpPr/>
      </dsp:nvSpPr>
      <dsp:spPr>
        <a:xfrm>
          <a:off x="4387488" y="380873"/>
          <a:ext cx="133406" cy="133406"/>
        </a:xfrm>
        <a:prstGeom prst="ellipse">
          <a:avLst/>
        </a:prstGeom>
        <a:solidFill>
          <a:schemeClr val="accent5">
            <a:hueOff val="-5529717"/>
            <a:satOff val="-14252"/>
            <a:lumOff val="-9626"/>
            <a:alphaOff val="0"/>
          </a:schemeClr>
        </a:solidFill>
        <a:ln w="12700" cap="flat" cmpd="sng" algn="ctr">
          <a:solidFill>
            <a:schemeClr val="accent5">
              <a:hueOff val="-5529717"/>
              <a:satOff val="-14252"/>
              <a:lumOff val="-96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D96DB-1206-49D4-89D1-31D9F00B58B4}">
      <dsp:nvSpPr>
        <dsp:cNvPr id="0" name=""/>
        <dsp:cNvSpPr/>
      </dsp:nvSpPr>
      <dsp:spPr>
        <a:xfrm>
          <a:off x="4016617" y="393591"/>
          <a:ext cx="133406" cy="133406"/>
        </a:xfrm>
        <a:prstGeom prst="ellipse">
          <a:avLst/>
        </a:prstGeom>
        <a:solidFill>
          <a:schemeClr val="accent5">
            <a:hueOff val="-6144130"/>
            <a:satOff val="-15835"/>
            <a:lumOff val="-10695"/>
            <a:alphaOff val="0"/>
          </a:schemeClr>
        </a:solidFill>
        <a:ln w="12700" cap="flat" cmpd="sng" algn="ctr">
          <a:solidFill>
            <a:schemeClr val="accent5">
              <a:hueOff val="-6144130"/>
              <a:satOff val="-15835"/>
              <a:lumOff val="-106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21E36-55F4-48A9-80AE-AEED95639134}">
      <dsp:nvSpPr>
        <dsp:cNvPr id="0" name=""/>
        <dsp:cNvSpPr/>
      </dsp:nvSpPr>
      <dsp:spPr>
        <a:xfrm>
          <a:off x="4016617" y="642298"/>
          <a:ext cx="133406" cy="133406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9069C-DD4A-4699-B629-78DB7A3CF40C}">
      <dsp:nvSpPr>
        <dsp:cNvPr id="0" name=""/>
        <dsp:cNvSpPr/>
      </dsp:nvSpPr>
      <dsp:spPr>
        <a:xfrm>
          <a:off x="1446533" y="4137203"/>
          <a:ext cx="2877586" cy="7715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089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Gestión y equipo de trabajo</a:t>
          </a:r>
        </a:p>
      </dsp:txBody>
      <dsp:txXfrm>
        <a:off x="1484197" y="4174867"/>
        <a:ext cx="2802258" cy="696229"/>
      </dsp:txXfrm>
    </dsp:sp>
    <dsp:sp modelId="{251BF599-AEA1-47E3-9B13-C67E749AE03D}">
      <dsp:nvSpPr>
        <dsp:cNvPr id="0" name=""/>
        <dsp:cNvSpPr/>
      </dsp:nvSpPr>
      <dsp:spPr>
        <a:xfrm>
          <a:off x="648760" y="3380719"/>
          <a:ext cx="1334068" cy="1333974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8CAA9-5E5B-4BF8-B478-1607FF1AA134}">
      <dsp:nvSpPr>
        <dsp:cNvPr id="0" name=""/>
        <dsp:cNvSpPr/>
      </dsp:nvSpPr>
      <dsp:spPr>
        <a:xfrm>
          <a:off x="3297554" y="3135309"/>
          <a:ext cx="2877586" cy="77155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089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Plan de</a:t>
          </a:r>
          <a:r>
            <a:rPr lang="es-ES" sz="2000" kern="1200">
              <a:latin typeface="Calibri Light" panose="020F0302020204030204"/>
            </a:rPr>
            <a:t> </a:t>
          </a:r>
          <a:r>
            <a:rPr lang="es-ES" sz="2000" kern="1200"/>
            <a:t>entrega</a:t>
          </a:r>
          <a:endParaRPr lang="es-ES" sz="2000" kern="1200">
            <a:latin typeface="Calibri Light" panose="020F0302020204030204"/>
          </a:endParaRPr>
        </a:p>
      </dsp:txBody>
      <dsp:txXfrm>
        <a:off x="3335218" y="3172973"/>
        <a:ext cx="2802258" cy="696229"/>
      </dsp:txXfrm>
    </dsp:sp>
    <dsp:sp modelId="{3384D523-C638-40F3-ADA0-0DB61BF4A74D}">
      <dsp:nvSpPr>
        <dsp:cNvPr id="0" name=""/>
        <dsp:cNvSpPr/>
      </dsp:nvSpPr>
      <dsp:spPr>
        <a:xfrm>
          <a:off x="2499781" y="2378825"/>
          <a:ext cx="1334068" cy="1333974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6A6A-5D23-4056-BE21-11D572827F16}">
      <dsp:nvSpPr>
        <dsp:cNvPr id="0" name=""/>
        <dsp:cNvSpPr/>
      </dsp:nvSpPr>
      <dsp:spPr>
        <a:xfrm>
          <a:off x="4147356" y="1615746"/>
          <a:ext cx="2877586" cy="77155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089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Calibri Light" panose="020F0302020204030204"/>
            </a:rPr>
            <a:t>Estimacion  de historias de usuario</a:t>
          </a:r>
        </a:p>
      </dsp:txBody>
      <dsp:txXfrm>
        <a:off x="4185020" y="1653410"/>
        <a:ext cx="2802258" cy="696229"/>
      </dsp:txXfrm>
    </dsp:sp>
    <dsp:sp modelId="{351F21EA-A025-4337-84CC-F505EE090327}">
      <dsp:nvSpPr>
        <dsp:cNvPr id="0" name=""/>
        <dsp:cNvSpPr/>
      </dsp:nvSpPr>
      <dsp:spPr>
        <a:xfrm>
          <a:off x="3349582" y="859262"/>
          <a:ext cx="1334068" cy="1333974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3B1F8-CDFC-4100-9731-C88183037498}">
      <dsp:nvSpPr>
        <dsp:cNvPr id="0" name=""/>
        <dsp:cNvSpPr/>
      </dsp:nvSpPr>
      <dsp:spPr>
        <a:xfrm>
          <a:off x="14223" y="169584"/>
          <a:ext cx="1722690" cy="1186933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AF8F8-7675-4251-AA91-E3A6B0D30FD2}">
      <dsp:nvSpPr>
        <dsp:cNvPr id="0" name=""/>
        <dsp:cNvSpPr/>
      </dsp:nvSpPr>
      <dsp:spPr>
        <a:xfrm>
          <a:off x="1165" y="1366523"/>
          <a:ext cx="1722690" cy="63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Módulos</a:t>
          </a:r>
        </a:p>
      </dsp:txBody>
      <dsp:txXfrm>
        <a:off x="1165" y="1366523"/>
        <a:ext cx="1722690" cy="639118"/>
      </dsp:txXfrm>
    </dsp:sp>
    <dsp:sp modelId="{1F072C0E-17F2-4545-8D8B-84BFC5916091}">
      <dsp:nvSpPr>
        <dsp:cNvPr id="0" name=""/>
        <dsp:cNvSpPr/>
      </dsp:nvSpPr>
      <dsp:spPr>
        <a:xfrm>
          <a:off x="1896197" y="179590"/>
          <a:ext cx="1722690" cy="1186933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87F2A-26D3-455E-9E66-BD552E8DBA47}">
      <dsp:nvSpPr>
        <dsp:cNvPr id="0" name=""/>
        <dsp:cNvSpPr/>
      </dsp:nvSpPr>
      <dsp:spPr>
        <a:xfrm>
          <a:off x="1896197" y="1366523"/>
          <a:ext cx="1722690" cy="63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Totalidad</a:t>
          </a:r>
        </a:p>
      </dsp:txBody>
      <dsp:txXfrm>
        <a:off x="1896197" y="1366523"/>
        <a:ext cx="1722690" cy="639118"/>
      </dsp:txXfrm>
    </dsp:sp>
    <dsp:sp modelId="{93862B11-B678-4EC1-8F62-5D8FFC8E156E}">
      <dsp:nvSpPr>
        <dsp:cNvPr id="0" name=""/>
        <dsp:cNvSpPr/>
      </dsp:nvSpPr>
      <dsp:spPr>
        <a:xfrm>
          <a:off x="948681" y="2177911"/>
          <a:ext cx="1722690" cy="1186933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92C73-783F-425B-ADE6-8BD45ACC0C0C}">
      <dsp:nvSpPr>
        <dsp:cNvPr id="0" name=""/>
        <dsp:cNvSpPr/>
      </dsp:nvSpPr>
      <dsp:spPr>
        <a:xfrm>
          <a:off x="948681" y="3364844"/>
          <a:ext cx="1722690" cy="63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Fases </a:t>
          </a:r>
        </a:p>
      </dsp:txBody>
      <dsp:txXfrm>
        <a:off x="948681" y="3364844"/>
        <a:ext cx="1722690" cy="6391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A51AB-B138-49DE-BB1E-8360D8BB9ABA}">
      <dsp:nvSpPr>
        <dsp:cNvPr id="0" name=""/>
        <dsp:cNvSpPr/>
      </dsp:nvSpPr>
      <dsp:spPr>
        <a:xfrm>
          <a:off x="2283" y="143"/>
          <a:ext cx="9018783" cy="11877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/>
            <a:t>Entrenador</a:t>
          </a:r>
        </a:p>
      </dsp:txBody>
      <dsp:txXfrm>
        <a:off x="37072" y="34932"/>
        <a:ext cx="8949205" cy="1118194"/>
      </dsp:txXfrm>
    </dsp:sp>
    <dsp:sp modelId="{07034C3C-00EF-48AC-AFDC-6ABEC2ADD573}">
      <dsp:nvSpPr>
        <dsp:cNvPr id="0" name=""/>
        <dsp:cNvSpPr/>
      </dsp:nvSpPr>
      <dsp:spPr>
        <a:xfrm>
          <a:off x="11086" y="1342863"/>
          <a:ext cx="4018259" cy="11877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/>
            <a:t>Programador</a:t>
          </a:r>
        </a:p>
      </dsp:txBody>
      <dsp:txXfrm>
        <a:off x="45875" y="1377652"/>
        <a:ext cx="3948681" cy="1118194"/>
      </dsp:txXfrm>
    </dsp:sp>
    <dsp:sp modelId="{8A6D0346-C0E3-4A04-A8BB-8696E8E24810}">
      <dsp:nvSpPr>
        <dsp:cNvPr id="0" name=""/>
        <dsp:cNvSpPr/>
      </dsp:nvSpPr>
      <dsp:spPr>
        <a:xfrm>
          <a:off x="11086" y="2685584"/>
          <a:ext cx="1967805" cy="118777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/>
            <a:t>Gestor</a:t>
          </a:r>
        </a:p>
      </dsp:txBody>
      <dsp:txXfrm>
        <a:off x="45875" y="2720373"/>
        <a:ext cx="1898227" cy="1118194"/>
      </dsp:txXfrm>
    </dsp:sp>
    <dsp:sp modelId="{5CE66758-9ABA-42E5-9FB6-AF89D663FF35}">
      <dsp:nvSpPr>
        <dsp:cNvPr id="0" name=""/>
        <dsp:cNvSpPr/>
      </dsp:nvSpPr>
      <dsp:spPr>
        <a:xfrm>
          <a:off x="2061540" y="2685584"/>
          <a:ext cx="1967805" cy="118777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err="1"/>
            <a:t>Tracker</a:t>
          </a:r>
          <a:endParaRPr lang="es-ES" sz="3600" kern="1200"/>
        </a:p>
      </dsp:txBody>
      <dsp:txXfrm>
        <a:off x="2096329" y="2720373"/>
        <a:ext cx="1898227" cy="1118194"/>
      </dsp:txXfrm>
    </dsp:sp>
    <dsp:sp modelId="{5C2964AD-731E-4A9C-9690-FCE9BA8E41DD}">
      <dsp:nvSpPr>
        <dsp:cNvPr id="0" name=""/>
        <dsp:cNvSpPr/>
      </dsp:nvSpPr>
      <dsp:spPr>
        <a:xfrm>
          <a:off x="4194641" y="1342863"/>
          <a:ext cx="2684520" cy="11877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/>
            <a:t>Cliente</a:t>
          </a:r>
        </a:p>
      </dsp:txBody>
      <dsp:txXfrm>
        <a:off x="4229430" y="1377652"/>
        <a:ext cx="2614942" cy="1118194"/>
      </dsp:txXfrm>
    </dsp:sp>
    <dsp:sp modelId="{B5A9A5EE-28C2-4EB8-AE9B-977B724C8AB6}">
      <dsp:nvSpPr>
        <dsp:cNvPr id="0" name=""/>
        <dsp:cNvSpPr/>
      </dsp:nvSpPr>
      <dsp:spPr>
        <a:xfrm>
          <a:off x="4194641" y="2685584"/>
          <a:ext cx="2684520" cy="118777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/>
            <a:t>Consultor</a:t>
          </a:r>
        </a:p>
      </dsp:txBody>
      <dsp:txXfrm>
        <a:off x="4229430" y="2720373"/>
        <a:ext cx="2614942" cy="1118194"/>
      </dsp:txXfrm>
    </dsp:sp>
    <dsp:sp modelId="{9CF825B5-64E6-4E3A-85F3-4FD4C2BFDDDA}">
      <dsp:nvSpPr>
        <dsp:cNvPr id="0" name=""/>
        <dsp:cNvSpPr/>
      </dsp:nvSpPr>
      <dsp:spPr>
        <a:xfrm>
          <a:off x="7044457" y="1342863"/>
          <a:ext cx="1967805" cy="11877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err="1"/>
            <a:t>Tester</a:t>
          </a:r>
          <a:endParaRPr lang="es-ES" sz="3600" kern="1200"/>
        </a:p>
      </dsp:txBody>
      <dsp:txXfrm>
        <a:off x="7079246" y="1377652"/>
        <a:ext cx="1898227" cy="11181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724AA-AA23-4902-A6FD-0B17B7344DC9}">
      <dsp:nvSpPr>
        <dsp:cNvPr id="0" name=""/>
        <dsp:cNvSpPr/>
      </dsp:nvSpPr>
      <dsp:spPr>
        <a:xfrm rot="10800000">
          <a:off x="1804298" y="684"/>
          <a:ext cx="6303118" cy="86668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8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Disponibilidad del cliente</a:t>
          </a:r>
        </a:p>
      </dsp:txBody>
      <dsp:txXfrm rot="10800000">
        <a:off x="2020969" y="684"/>
        <a:ext cx="6086447" cy="866683"/>
      </dsp:txXfrm>
    </dsp:sp>
    <dsp:sp modelId="{7A6D67C5-F433-4434-97F0-B1726845399A}">
      <dsp:nvSpPr>
        <dsp:cNvPr id="0" name=""/>
        <dsp:cNvSpPr/>
      </dsp:nvSpPr>
      <dsp:spPr>
        <a:xfrm>
          <a:off x="1370956" y="684"/>
          <a:ext cx="866683" cy="86668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5BB4C-1D16-49DE-B08C-B7BF96CC9FFA}">
      <dsp:nvSpPr>
        <dsp:cNvPr id="0" name=""/>
        <dsp:cNvSpPr/>
      </dsp:nvSpPr>
      <dsp:spPr>
        <a:xfrm rot="10800000">
          <a:off x="1804298" y="1126078"/>
          <a:ext cx="6303118" cy="866683"/>
        </a:xfrm>
        <a:prstGeom prst="homePlat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8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Integración continua y propiedad colectiva del código</a:t>
          </a:r>
        </a:p>
      </dsp:txBody>
      <dsp:txXfrm rot="10800000">
        <a:off x="2020969" y="1126078"/>
        <a:ext cx="6086447" cy="866683"/>
      </dsp:txXfrm>
    </dsp:sp>
    <dsp:sp modelId="{D2041C51-D152-44A6-BCD6-EB49AF07D810}">
      <dsp:nvSpPr>
        <dsp:cNvPr id="0" name=""/>
        <dsp:cNvSpPr/>
      </dsp:nvSpPr>
      <dsp:spPr>
        <a:xfrm>
          <a:off x="1370956" y="1126078"/>
          <a:ext cx="866683" cy="86668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0E8C2-023A-44C0-8D10-B73A49A57FFB}">
      <dsp:nvSpPr>
        <dsp:cNvPr id="0" name=""/>
        <dsp:cNvSpPr/>
      </dsp:nvSpPr>
      <dsp:spPr>
        <a:xfrm rot="10800000">
          <a:off x="1804298" y="2251473"/>
          <a:ext cx="6303118" cy="866683"/>
        </a:xfrm>
        <a:prstGeom prst="homePlat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8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Programación en pares</a:t>
          </a:r>
        </a:p>
      </dsp:txBody>
      <dsp:txXfrm rot="10800000">
        <a:off x="2020969" y="2251473"/>
        <a:ext cx="6086447" cy="866683"/>
      </dsp:txXfrm>
    </dsp:sp>
    <dsp:sp modelId="{5CF58FDF-F960-4BA1-AB7D-263E7FDF8BFC}">
      <dsp:nvSpPr>
        <dsp:cNvPr id="0" name=""/>
        <dsp:cNvSpPr/>
      </dsp:nvSpPr>
      <dsp:spPr>
        <a:xfrm>
          <a:off x="1370956" y="2251473"/>
          <a:ext cx="866683" cy="86668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A9ABD-3262-4453-A1F1-BC510EDE66E4}">
      <dsp:nvSpPr>
        <dsp:cNvPr id="0" name=""/>
        <dsp:cNvSpPr/>
      </dsp:nvSpPr>
      <dsp:spPr>
        <a:xfrm rot="10800000">
          <a:off x="1804298" y="3376868"/>
          <a:ext cx="6303118" cy="866683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8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Uso de estándares</a:t>
          </a:r>
        </a:p>
      </dsp:txBody>
      <dsp:txXfrm rot="10800000">
        <a:off x="2020969" y="3376868"/>
        <a:ext cx="6086447" cy="866683"/>
      </dsp:txXfrm>
    </dsp:sp>
    <dsp:sp modelId="{89B0B2AE-B13D-4284-9148-EBCFD828D1D2}">
      <dsp:nvSpPr>
        <dsp:cNvPr id="0" name=""/>
        <dsp:cNvSpPr/>
      </dsp:nvSpPr>
      <dsp:spPr>
        <a:xfrm>
          <a:off x="1370956" y="3376868"/>
          <a:ext cx="866683" cy="866683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92044-2868-D44C-A6A4-B5DD359F0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0E3559-2056-5746-826D-80C2DFB59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9652E5-354C-4245-A171-5BFF7F4C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25B297-C520-D443-99A3-11104F7B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47288D-55D1-5D46-B86A-0673B9A2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368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0EC03-4D66-5C49-827D-9DE7D749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C0E77F-38B7-7B42-8D77-B68DEA11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F4D26-588B-2347-8208-9F261DF7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39F71-63AF-434E-AA73-A0B0BE16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570429-4712-FC4D-83BB-ED7E5C2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893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C07525-F26F-DD49-AD81-3D5AF68A9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18EBA5-5F09-034C-953B-E76CE42F9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03540" y="365125"/>
            <a:ext cx="686896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5EEAFF-91E3-324D-8742-A3B5A540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E56BD7-90FC-AF45-A00C-F9DE5358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F1A4DF-F1B1-9B49-B935-81ED2EDD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64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CD034-A6AB-C241-BAB8-65A74DCA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C8682B-5B22-5748-B97B-40662D017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43C5DE-8DF8-2548-8086-70544A9D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E5405-7A45-4C49-899C-54F898A4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1342C3-8E8D-DC4F-8C5E-DA54C9B8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551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0512B-0EB8-D24C-B3E3-CCCF39E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4DB28C-D53E-8249-B465-3B67DE212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4256B-DF79-2C4B-AD10-E41396AD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E6333B-4BF2-5B45-A830-4D6D3B47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F5C4C9-8C74-344B-B07F-3F8F63FE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287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730DF-5FF6-1B42-A0AA-D2F4A35A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C291F-7530-2C45-88C1-C92555102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7484" y="1825625"/>
            <a:ext cx="4222315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5214CA-42C3-EC4E-B64C-001492D0E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A8E3B5-C6AD-2041-92F4-AFA777DC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FA3A59-4879-784E-9A19-C878FE0A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2366CB-952D-B144-8894-3F7F931E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72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73D58-6790-B349-957F-39182027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78" y="365125"/>
            <a:ext cx="8997209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C318C2-AD0C-9D41-B0D9-D889D8B4F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4542" y="1681163"/>
            <a:ext cx="44130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2C1AA8-C0BE-0648-9BEE-FD10CAB23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542" y="2505075"/>
            <a:ext cx="4413033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6DA2BA-7E76-314C-990F-E82BCA800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5DBDBC-DA8A-F64D-B082-00CE647B3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BB9C25-4A02-604D-A8CD-D6AC766F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9EE635-24D6-F749-9B0D-CBD68083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C94342-64C9-4E40-8803-A9B7991C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11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63ADB-233D-D040-B1CA-9C2CB072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BEF38F-E38D-9548-960A-D0546DA6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FFA283-0465-9B46-85DD-CA9BD553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B1565B-45A2-7741-A8CA-45C0C79B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231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C1A02F-4744-8743-B1A4-B58A1ACB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26F6510-DA8E-2A45-B3F6-FE98F295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0CE142-8768-ED4B-8CF5-30C5C788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51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F16CE-E2A8-554A-92A7-8BED01FA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595" y="457200"/>
            <a:ext cx="31624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C1A7F6-2686-1249-9DE9-3E286B16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41AFD-33D8-194B-981A-85DEC9233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9595" y="2057400"/>
            <a:ext cx="31624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6F129A-5AEF-5A4A-80C1-647F997C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4A2E69-030A-4949-954D-7766D3AD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EB7F00-5420-2C44-9E77-E4636D42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885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951D8-F704-A64F-90BB-8198D7D6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36" y="457200"/>
            <a:ext cx="36262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01F730-A771-A646-946D-C65EB9540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A7F004-CC07-CB42-944F-23884F55C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436" y="2057400"/>
            <a:ext cx="311858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B91919-D160-A54B-B3A9-E42324E8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5215B283-98D8-4B6D-B86C-8973DD45C0A1}" type="datetimeFigureOut">
              <a:rPr lang="es-CO" smtClean="0"/>
              <a:t>25/11/2020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1C45F4-1A98-DC48-B14C-42D858EE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3EACE6-0236-3E40-9244-F7FC8897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74FCB1-85E6-4FA8-B242-21B2D28D96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06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C44355-10E4-3046-91C1-F615A860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5"/>
            <a:ext cx="9023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A58AAF-DB77-614B-BB3D-C9296A599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9840" y="1825625"/>
            <a:ext cx="9023960" cy="3873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Imagen 6" descr="Imagen que contiene reloj&#10;&#10;Descripción generada automáticamente">
            <a:extLst>
              <a:ext uri="{FF2B5EF4-FFF2-40B4-BE49-F238E27FC236}">
                <a16:creationId xmlns:a16="http://schemas.microsoft.com/office/drawing/2014/main" id="{BB9D2F09-3FF5-884F-8531-5FEABCBE7B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48" y="6378046"/>
            <a:ext cx="592605" cy="42896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3329E9EE-E21E-4747-AD63-C2DF35DC1A58}"/>
              </a:ext>
            </a:extLst>
          </p:cNvPr>
          <p:cNvSpPr txBox="1">
            <a:spLocks/>
          </p:cNvSpPr>
          <p:nvPr/>
        </p:nvSpPr>
        <p:spPr>
          <a:xfrm>
            <a:off x="8653346" y="6441882"/>
            <a:ext cx="336023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err="1">
                <a:solidFill>
                  <a:schemeClr val="bg1"/>
                </a:solidFill>
              </a:rPr>
              <a:t>www.ucundinamarca.edu.co</a:t>
            </a:r>
            <a:endParaRPr lang="es-CO" sz="1600">
              <a:solidFill>
                <a:schemeClr val="bg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DDA7416D-72A7-094B-BB6C-86C897D99518}"/>
              </a:ext>
            </a:extLst>
          </p:cNvPr>
          <p:cNvSpPr txBox="1">
            <a:spLocks/>
          </p:cNvSpPr>
          <p:nvPr/>
        </p:nvSpPr>
        <p:spPr>
          <a:xfrm>
            <a:off x="3445727" y="6490010"/>
            <a:ext cx="3360234" cy="316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solidFill>
                  <a:schemeClr val="bg1"/>
                </a:solidFill>
              </a:rPr>
              <a:t>Vigilada </a:t>
            </a:r>
            <a:r>
              <a:rPr lang="es-ES" sz="1200" err="1">
                <a:solidFill>
                  <a:schemeClr val="bg1"/>
                </a:solidFill>
              </a:rPr>
              <a:t>MinEducación</a:t>
            </a:r>
            <a:endParaRPr lang="es-CO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7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00482B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gif"/><Relationship Id="rId4" Type="http://schemas.openxmlformats.org/officeDocument/2006/relationships/image" Target="../media/image6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B83C6C8-A99F-406A-A9B7-5051896FB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5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86240-EBCC-4F0E-A60C-03E43D56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5"/>
            <a:ext cx="9023959" cy="1325563"/>
          </a:xfrm>
        </p:spPr>
        <p:txBody>
          <a:bodyPr anchor="ctr">
            <a:normAutofit/>
          </a:bodyPr>
          <a:lstStyle/>
          <a:p>
            <a:r>
              <a:rPr lang="es-ES"/>
              <a:t>Estimación historias de usuario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8A9DA2-2060-427F-B446-CAE4E37D0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2" t="27417" r="24143" b="7217"/>
          <a:stretch/>
        </p:blipFill>
        <p:spPr>
          <a:xfrm>
            <a:off x="3200399" y="1515292"/>
            <a:ext cx="6844937" cy="47430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AE2BA7C-141B-4F4F-8F4A-1BBD4A15A7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3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8162-6A7D-4619-AB40-69E67E59C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1" y="91441"/>
            <a:ext cx="8171692" cy="1599248"/>
          </a:xfrm>
        </p:spPr>
        <p:txBody>
          <a:bodyPr/>
          <a:lstStyle/>
          <a:p>
            <a:pPr algn="ctr"/>
            <a:r>
              <a:rPr lang="es-ES"/>
              <a:t>Plan de entrega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FE1D5E-6DF0-4CEE-AF8A-5BA3B34FA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5" t="20705" r="17615" b="11160"/>
          <a:stretch/>
        </p:blipFill>
        <p:spPr>
          <a:xfrm>
            <a:off x="2482948" y="1427246"/>
            <a:ext cx="8018584" cy="46704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887158-0FA0-42BD-8691-416158B18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7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3F701-5E08-46EA-80E0-D5430044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Historial de versiones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C53714-A926-433C-88BE-699EB3866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7" t="28943" r="12654" b="19574"/>
          <a:stretch/>
        </p:blipFill>
        <p:spPr>
          <a:xfrm>
            <a:off x="1559504" y="1774645"/>
            <a:ext cx="9298745" cy="39339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AF55EF2-347A-4706-A5F7-5B2887716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5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1" y="365125"/>
            <a:ext cx="7885314" cy="1325563"/>
          </a:xfrm>
        </p:spPr>
        <p:txBody>
          <a:bodyPr/>
          <a:lstStyle/>
          <a:p>
            <a:pPr algn="ctr"/>
            <a:r>
              <a:rPr lang="es-ES"/>
              <a:t>DISEÑO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5122" name="Picture 2" descr="diseã±o servicios GIF by sanderick">
            <a:extLst>
              <a:ext uri="{FF2B5EF4-FFF2-40B4-BE49-F238E27FC236}">
                <a16:creationId xmlns:a16="http://schemas.microsoft.com/office/drawing/2014/main" id="{9CA77CC7-446F-49EA-97FE-F76BF254C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013" y="2772818"/>
            <a:ext cx="3231821" cy="323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4F280AD0-A8E3-441B-85A0-EB5D3AD9D208}"/>
              </a:ext>
            </a:extLst>
          </p:cNvPr>
          <p:cNvGrpSpPr/>
          <p:nvPr/>
        </p:nvGrpSpPr>
        <p:grpSpPr>
          <a:xfrm>
            <a:off x="6558443" y="1918026"/>
            <a:ext cx="4282135" cy="511097"/>
            <a:chOff x="305866" y="80855"/>
            <a:chExt cx="4282135" cy="73800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DEF03C36-6EAF-4A37-AF5C-78038B99A78A}"/>
                </a:ext>
              </a:extLst>
            </p:cNvPr>
            <p:cNvSpPr/>
            <p:nvPr/>
          </p:nvSpPr>
          <p:spPr>
            <a:xfrm>
              <a:off x="305866" y="80855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ángulo: esquinas redondeadas 4">
              <a:extLst>
                <a:ext uri="{FF2B5EF4-FFF2-40B4-BE49-F238E27FC236}">
                  <a16:creationId xmlns:a16="http://schemas.microsoft.com/office/drawing/2014/main" id="{8B3A9220-9F33-4CC9-89B0-957182E08714}"/>
                </a:ext>
              </a:extLst>
            </p:cNvPr>
            <p:cNvSpPr txBox="1"/>
            <p:nvPr/>
          </p:nvSpPr>
          <p:spPr>
            <a:xfrm>
              <a:off x="341892" y="116881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Seguridad</a:t>
              </a:r>
              <a:endParaRPr lang="en-US" sz="2500" kern="1200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91C14D6A-D512-4B37-AEBC-AEB72934A792}"/>
              </a:ext>
            </a:extLst>
          </p:cNvPr>
          <p:cNvGrpSpPr/>
          <p:nvPr/>
        </p:nvGrpSpPr>
        <p:grpSpPr>
          <a:xfrm>
            <a:off x="6558443" y="2619537"/>
            <a:ext cx="4282135" cy="511097"/>
            <a:chOff x="305866" y="1214855"/>
            <a:chExt cx="4282135" cy="738000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44F004CE-F51A-483D-9A5C-5256E94596BC}"/>
                </a:ext>
              </a:extLst>
            </p:cNvPr>
            <p:cNvSpPr/>
            <p:nvPr/>
          </p:nvSpPr>
          <p:spPr>
            <a:xfrm>
              <a:off x="305866" y="1214855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ángulo: esquinas redondeadas 6">
              <a:extLst>
                <a:ext uri="{FF2B5EF4-FFF2-40B4-BE49-F238E27FC236}">
                  <a16:creationId xmlns:a16="http://schemas.microsoft.com/office/drawing/2014/main" id="{6BC4EBE7-0EBA-4493-96B5-46A45EA80562}"/>
                </a:ext>
              </a:extLst>
            </p:cNvPr>
            <p:cNvSpPr txBox="1"/>
            <p:nvPr/>
          </p:nvSpPr>
          <p:spPr>
            <a:xfrm>
              <a:off x="341892" y="1250881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Fiabilidad</a:t>
              </a:r>
              <a:endParaRPr lang="en-US" sz="2500" kern="120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1534DCEC-6E04-4D72-8F12-7C4C53E8E58B}"/>
              </a:ext>
            </a:extLst>
          </p:cNvPr>
          <p:cNvGrpSpPr/>
          <p:nvPr/>
        </p:nvGrpSpPr>
        <p:grpSpPr>
          <a:xfrm>
            <a:off x="6558442" y="3325201"/>
            <a:ext cx="4282135" cy="511097"/>
            <a:chOff x="305866" y="2348856"/>
            <a:chExt cx="4282135" cy="73800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87D26FA4-C106-49F2-A658-2834F06962C1}"/>
                </a:ext>
              </a:extLst>
            </p:cNvPr>
            <p:cNvSpPr/>
            <p:nvPr/>
          </p:nvSpPr>
          <p:spPr>
            <a:xfrm>
              <a:off x="305866" y="2348856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ángulo: esquinas redondeadas 8">
              <a:extLst>
                <a:ext uri="{FF2B5EF4-FFF2-40B4-BE49-F238E27FC236}">
                  <a16:creationId xmlns:a16="http://schemas.microsoft.com/office/drawing/2014/main" id="{9DD3A4D3-A84E-4B2D-B16E-2F78B872D054}"/>
                </a:ext>
              </a:extLst>
            </p:cNvPr>
            <p:cNvSpPr txBox="1"/>
            <p:nvPr/>
          </p:nvSpPr>
          <p:spPr>
            <a:xfrm>
              <a:off x="341892" y="2384882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Usabilidad</a:t>
              </a:r>
              <a:endParaRPr lang="en-US" sz="2500" kern="120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85DAB155-1FD9-4C0C-BFF9-7A597094BA3F}"/>
              </a:ext>
            </a:extLst>
          </p:cNvPr>
          <p:cNvGrpSpPr/>
          <p:nvPr/>
        </p:nvGrpSpPr>
        <p:grpSpPr>
          <a:xfrm>
            <a:off x="6558442" y="4025338"/>
            <a:ext cx="4282135" cy="511097"/>
            <a:chOff x="305866" y="3482856"/>
            <a:chExt cx="4282135" cy="7380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A16CA7E4-A800-464F-B8BD-5F4025872EF1}"/>
                </a:ext>
              </a:extLst>
            </p:cNvPr>
            <p:cNvSpPr/>
            <p:nvPr/>
          </p:nvSpPr>
          <p:spPr>
            <a:xfrm>
              <a:off x="305866" y="3482856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ángulo: esquinas redondeadas 10">
              <a:extLst>
                <a:ext uri="{FF2B5EF4-FFF2-40B4-BE49-F238E27FC236}">
                  <a16:creationId xmlns:a16="http://schemas.microsoft.com/office/drawing/2014/main" id="{B0909F8D-51D4-4470-8813-75CEE07944F2}"/>
                </a:ext>
              </a:extLst>
            </p:cNvPr>
            <p:cNvSpPr txBox="1"/>
            <p:nvPr/>
          </p:nvSpPr>
          <p:spPr>
            <a:xfrm>
              <a:off x="341892" y="3518882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Compatibilidad</a:t>
              </a:r>
              <a:endParaRPr lang="en-US" sz="2500" kern="120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E589BFC-84E3-4FD8-92B4-B758B2547DFA}"/>
              </a:ext>
            </a:extLst>
          </p:cNvPr>
          <p:cNvGrpSpPr/>
          <p:nvPr/>
        </p:nvGrpSpPr>
        <p:grpSpPr>
          <a:xfrm>
            <a:off x="6558442" y="4728238"/>
            <a:ext cx="4282135" cy="511097"/>
            <a:chOff x="305866" y="4616855"/>
            <a:chExt cx="4282135" cy="7380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CC3D5291-93B0-44C6-9DF8-54A962435101}"/>
                </a:ext>
              </a:extLst>
            </p:cNvPr>
            <p:cNvSpPr/>
            <p:nvPr/>
          </p:nvSpPr>
          <p:spPr>
            <a:xfrm>
              <a:off x="305866" y="4616855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881FB78C-4843-4E2F-A474-517FD3085A18}"/>
                </a:ext>
              </a:extLst>
            </p:cNvPr>
            <p:cNvSpPr txBox="1"/>
            <p:nvPr/>
          </p:nvSpPr>
          <p:spPr>
            <a:xfrm>
              <a:off x="341892" y="4652881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Mantenibilidad</a:t>
              </a:r>
              <a:endParaRPr lang="en-US" sz="2500" kern="120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EEF5B79-FD3B-4C6D-A585-C01FA4629ECC}"/>
              </a:ext>
            </a:extLst>
          </p:cNvPr>
          <p:cNvGrpSpPr/>
          <p:nvPr/>
        </p:nvGrpSpPr>
        <p:grpSpPr>
          <a:xfrm>
            <a:off x="1456857" y="2252396"/>
            <a:ext cx="4282135" cy="511097"/>
            <a:chOff x="305866" y="2348856"/>
            <a:chExt cx="4282135" cy="738000"/>
          </a:xfrm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8A5E9AF5-E2C1-4ACF-9BAE-CB314C23FFA0}"/>
                </a:ext>
              </a:extLst>
            </p:cNvPr>
            <p:cNvSpPr/>
            <p:nvPr/>
          </p:nvSpPr>
          <p:spPr>
            <a:xfrm>
              <a:off x="305866" y="2348856"/>
              <a:ext cx="4282135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ángulo: esquinas redondeadas 8">
              <a:extLst>
                <a:ext uri="{FF2B5EF4-FFF2-40B4-BE49-F238E27FC236}">
                  <a16:creationId xmlns:a16="http://schemas.microsoft.com/office/drawing/2014/main" id="{73A53365-B91A-42F3-9815-2EC830322258}"/>
                </a:ext>
              </a:extLst>
            </p:cNvPr>
            <p:cNvSpPr txBox="1"/>
            <p:nvPr/>
          </p:nvSpPr>
          <p:spPr>
            <a:xfrm>
              <a:off x="341892" y="2384881"/>
              <a:ext cx="4210083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855" tIns="0" rIns="161855" bIns="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500" kern="1200"/>
                <a:t>NORMAS ISO 25010</a:t>
              </a:r>
              <a:endParaRPr lang="en-US" sz="2500" kern="1200"/>
            </a:p>
          </p:txBody>
        </p:sp>
      </p:grp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345A8236-FC2E-44D3-950F-04FA7B9D8B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738992" y="2173575"/>
            <a:ext cx="819451" cy="334370"/>
          </a:xfrm>
          <a:prstGeom prst="bentConnector3">
            <a:avLst>
              <a:gd name="adj1" fmla="val 50000"/>
            </a:avLst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A839285B-1B38-407E-A77B-9DBD51551EF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738992" y="2507945"/>
            <a:ext cx="819451" cy="367141"/>
          </a:xfrm>
          <a:prstGeom prst="bentConnector3">
            <a:avLst/>
          </a:prstGeom>
          <a:ln w="28575">
            <a:solidFill>
              <a:srgbClr val="D87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3AEC3387-A7B8-4447-AF42-1A8BAEE9329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738992" y="2507945"/>
            <a:ext cx="855476" cy="1072805"/>
          </a:xfrm>
          <a:prstGeom prst="bentConnector3">
            <a:avLst/>
          </a:prstGeom>
          <a:ln w="28575">
            <a:solidFill>
              <a:srgbClr val="C481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4" name="Conector: angular 5123">
            <a:extLst>
              <a:ext uri="{FF2B5EF4-FFF2-40B4-BE49-F238E27FC236}">
                <a16:creationId xmlns:a16="http://schemas.microsoft.com/office/drawing/2014/main" id="{D7F78A11-7114-4897-B13C-AF5B2E8ACFC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738992" y="2507945"/>
            <a:ext cx="819450" cy="1772942"/>
          </a:xfrm>
          <a:prstGeom prst="bentConnector3">
            <a:avLst/>
          </a:prstGeom>
          <a:ln w="28575">
            <a:solidFill>
              <a:srgbClr val="B49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8" name="Conector: angular 5127">
            <a:extLst>
              <a:ext uri="{FF2B5EF4-FFF2-40B4-BE49-F238E27FC236}">
                <a16:creationId xmlns:a16="http://schemas.microsoft.com/office/drawing/2014/main" id="{27279351-BF67-4FCB-B85C-54B2A12B4A4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38992" y="2507945"/>
            <a:ext cx="819450" cy="2475842"/>
          </a:xfrm>
          <a:prstGeom prst="bentConnector3">
            <a:avLst/>
          </a:prstGeom>
          <a:ln w="28575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0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341F0-8EB2-4673-835E-15CFDFE9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6"/>
            <a:ext cx="7898377" cy="862784"/>
          </a:xfrm>
        </p:spPr>
        <p:txBody>
          <a:bodyPr/>
          <a:lstStyle/>
          <a:p>
            <a:pPr algn="ctr"/>
            <a:r>
              <a:rPr lang="es-ES"/>
              <a:t>Roles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1CBD543-F73F-45CE-B750-02B752FB0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695734"/>
              </p:ext>
            </p:extLst>
          </p:nvPr>
        </p:nvGraphicFramePr>
        <p:xfrm>
          <a:off x="1716496" y="1492250"/>
          <a:ext cx="9023350" cy="387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Picture 4" descr="Versión Empresarial - Como crear un Rol">
            <a:extLst>
              <a:ext uri="{FF2B5EF4-FFF2-40B4-BE49-F238E27FC236}">
                <a16:creationId xmlns:a16="http://schemas.microsoft.com/office/drawing/2014/main" id="{928B53CE-3C10-425C-AAEE-FB6FC996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84" y="3874663"/>
            <a:ext cx="2295933" cy="257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159E40-A677-49E4-BFFE-FDDE2D30E2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CBFCB-9029-4764-9A3E-551F4ED8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Implementación de iteraciones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A25A06-D5BA-4CDA-ACAE-2A3F141E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t="22551" r="30769" b="10955"/>
          <a:stretch/>
        </p:blipFill>
        <p:spPr>
          <a:xfrm>
            <a:off x="1477108" y="1561515"/>
            <a:ext cx="5120640" cy="4557932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D151CBA-9A8F-446F-BC5B-5BD45947C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631927"/>
              </p:ext>
            </p:extLst>
          </p:nvPr>
        </p:nvGraphicFramePr>
        <p:xfrm>
          <a:off x="6841819" y="1644016"/>
          <a:ext cx="4572000" cy="2609088"/>
        </p:xfrm>
        <a:graphic>
          <a:graphicData uri="http://schemas.openxmlformats.org/drawingml/2006/table">
            <a:tbl>
              <a:tblPr firstRow="1" firstCol="1" bandRow="1"/>
              <a:tblGrid>
                <a:gridCol w="2146300">
                  <a:extLst>
                    <a:ext uri="{9D8B030D-6E8A-4147-A177-3AD203B41FA5}">
                      <a16:colId xmlns:a16="http://schemas.microsoft.com/office/drawing/2014/main" val="4055515594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596560470"/>
                    </a:ext>
                  </a:extLst>
                </a:gridCol>
              </a:tblGrid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TAREA DE INGENIERIA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43832"/>
                  </a:ext>
                </a:extLst>
              </a:tr>
              <a:tr h="268344">
                <a:tc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tarea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Historia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85673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Tarea: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Diseñar bocetos para el inicio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79579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 de Tarea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Diseño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05925"/>
                  </a:ext>
                </a:extLst>
              </a:tr>
              <a:tr h="584890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Programador Responsable: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Duver Melo, Oscar Sabogal y Angie Chipatecua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999016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Descripción:</a:t>
                      </a: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Se procede a especificar la realización de bocetos 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474973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convenientes de forma individual.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013318"/>
                  </a:ext>
                </a:extLst>
              </a:tr>
              <a:tr h="268344">
                <a:tc gridSpan="2">
                  <a:txBody>
                    <a:bodyPr/>
                    <a:lstStyle/>
                    <a:p>
                      <a:pPr indent="18034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188155"/>
                  </a:ext>
                </a:extLst>
              </a:tr>
            </a:tbl>
          </a:graphicData>
        </a:graphic>
      </p:graphicFrame>
      <p:pic>
        <p:nvPicPr>
          <p:cNvPr id="6146" name="Picture 2" descr="Jugar juntos God Of War Sticker de Tahilalats">
            <a:extLst>
              <a:ext uri="{FF2B5EF4-FFF2-40B4-BE49-F238E27FC236}">
                <a16:creationId xmlns:a16="http://schemas.microsoft.com/office/drawing/2014/main" id="{CC70E606-F106-49E6-821C-025AAB5CA9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025" y="42614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F85B4E-2D58-4383-91E4-E1A85F9B7D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4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73AC2-E3D7-4AD7-B545-C5C38CFA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475" y="143056"/>
            <a:ext cx="9747068" cy="1325563"/>
          </a:xfrm>
        </p:spPr>
        <p:txBody>
          <a:bodyPr/>
          <a:lstStyle/>
          <a:p>
            <a:pPr algn="ctr"/>
            <a:r>
              <a:rPr lang="es-ES"/>
              <a:t>	Implementación de iteraciones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14AC5A8-7830-49C1-928B-9C1F0B1E9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97896"/>
              </p:ext>
            </p:extLst>
          </p:nvPr>
        </p:nvGraphicFramePr>
        <p:xfrm>
          <a:off x="104503" y="1709330"/>
          <a:ext cx="3775166" cy="4250826"/>
        </p:xfrm>
        <a:graphic>
          <a:graphicData uri="http://schemas.openxmlformats.org/drawingml/2006/table">
            <a:tbl>
              <a:tblPr firstRow="1" firstCol="1" bandRow="1"/>
              <a:tblGrid>
                <a:gridCol w="2096028">
                  <a:extLst>
                    <a:ext uri="{9D8B030D-6E8A-4147-A177-3AD203B41FA5}">
                      <a16:colId xmlns:a16="http://schemas.microsoft.com/office/drawing/2014/main" val="1284530894"/>
                    </a:ext>
                  </a:extLst>
                </a:gridCol>
                <a:gridCol w="1679138">
                  <a:extLst>
                    <a:ext uri="{9D8B030D-6E8A-4147-A177-3AD203B41FA5}">
                      <a16:colId xmlns:a16="http://schemas.microsoft.com/office/drawing/2014/main" val="1093775672"/>
                    </a:ext>
                  </a:extLst>
                </a:gridCol>
              </a:tblGrid>
              <a:tr h="206078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Fecha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05 de octubre del 2020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8272"/>
                  </a:ext>
                </a:extLst>
              </a:tr>
              <a:tr h="206078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Horario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6:00 pm a 8:00 pm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133993"/>
                  </a:ext>
                </a:extLst>
              </a:tr>
              <a:tr h="206078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Lugar o medio de encuentro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Teams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2676"/>
                  </a:ext>
                </a:extLst>
              </a:tr>
              <a:tr h="935364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Actividades realizadas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Organización de tareas, proyección del trabajo, estipulación de próxima reunión, asignación de tareas.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25989"/>
                  </a:ext>
                </a:extLst>
              </a:tr>
              <a:tr h="935364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Objetivo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Generar un enfoque del proyecto y proceder a realizar las tareas especificadas previamente.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762956"/>
                  </a:ext>
                </a:extLst>
              </a:tr>
              <a:tr h="935364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Resultado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Organización del equipo, claridad del proyecto, entendimiento, asignación de tareas.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949277"/>
                  </a:ext>
                </a:extLst>
              </a:tr>
              <a:tr h="449173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Participantes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Duver Melo, Oscar Sabogal y Angie </a:t>
                      </a:r>
                      <a:r>
                        <a:rPr lang="es-CO" sz="90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Chipatecua</a:t>
                      </a:r>
                      <a:r>
                        <a:rPr lang="es-CO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229" marR="3222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06407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CB327967-2395-4A31-A5DF-E7E9D08B0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8" t="24641" r="14928" b="13346"/>
          <a:stretch/>
        </p:blipFill>
        <p:spPr>
          <a:xfrm>
            <a:off x="4125685" y="1690688"/>
            <a:ext cx="7787641" cy="42508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61BF73-DB5E-4D42-A883-F52C5D009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58040-FCE3-485C-925E-209B5696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78" y="365125"/>
            <a:ext cx="7987605" cy="1325563"/>
          </a:xfrm>
        </p:spPr>
        <p:txBody>
          <a:bodyPr/>
          <a:lstStyle/>
          <a:p>
            <a:pPr algn="ctr"/>
            <a:r>
              <a:rPr lang="es-CO"/>
              <a:t>Planos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3B9B8D-B405-4172-A37D-12B2C8668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s-CO"/>
              <a:t>Diagrama de distribución entre </a:t>
            </a:r>
            <a:r>
              <a:rPr lang="es-CO" err="1"/>
              <a:t>Pets</a:t>
            </a:r>
            <a:r>
              <a:rPr lang="es-CO"/>
              <a:t>’ Home y un usuario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723AD9-1862-46FD-AA52-7FAD5104A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CO"/>
              <a:t>Plano de la instalación eléctrica de la oficina de </a:t>
            </a:r>
            <a:r>
              <a:rPr lang="es-CO" err="1"/>
              <a:t>Pets</a:t>
            </a:r>
            <a:r>
              <a:rPr lang="es-CO"/>
              <a:t>’ Home</a:t>
            </a:r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1AE076E6-317D-4036-83DE-107800E87C67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5022"/>
            <a:ext cx="5183188" cy="3664694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9776559-AB10-472A-8C37-53FAA3E70E8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84325" y="3500417"/>
            <a:ext cx="4413250" cy="16939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4F890E8-DDA0-475C-A04F-48FB7D6C17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5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D293F02-2AED-4006-9B5D-FFD71297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916" y="313647"/>
            <a:ext cx="9117874" cy="1325563"/>
          </a:xfrm>
        </p:spPr>
        <p:txBody>
          <a:bodyPr/>
          <a:lstStyle/>
          <a:p>
            <a:pPr algn="ctr"/>
            <a:r>
              <a:rPr lang="es-ES"/>
              <a:t>Interfaces, tarjetas CRC y uso de metáforas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0986F1-D866-4E1A-AC7E-6274939AD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7" y="2685234"/>
            <a:ext cx="4074238" cy="27562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172" name="Picture 4" descr="Etapas de una reunión productiva - Negotiantis">
            <a:extLst>
              <a:ext uri="{FF2B5EF4-FFF2-40B4-BE49-F238E27FC236}">
                <a16:creationId xmlns:a16="http://schemas.microsoft.com/office/drawing/2014/main" id="{B91221AD-E641-4901-9542-A3869BC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970" y="1038497"/>
            <a:ext cx="2656114" cy="23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74DEFA0-097E-44AC-A5D0-FCC679C644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3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B74E592-9375-43C4-9D69-E2B0E61C3E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23" t="33019" r="20599" b="14815"/>
          <a:stretch/>
        </p:blipFill>
        <p:spPr>
          <a:xfrm>
            <a:off x="5924016" y="3276079"/>
            <a:ext cx="5412282" cy="26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7F6E5-9B8F-4D6E-BFDB-DBF071AA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188" y="104503"/>
            <a:ext cx="8490858" cy="692331"/>
          </a:xfrm>
        </p:spPr>
        <p:txBody>
          <a:bodyPr>
            <a:normAutofit fontScale="90000"/>
          </a:bodyPr>
          <a:lstStyle/>
          <a:p>
            <a:pPr algn="ctr"/>
            <a:r>
              <a:rPr lang="es-ES"/>
              <a:t>Diseño de base de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D63FB7-10F2-4A1F-82EF-731C1CAE28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66" y="796834"/>
            <a:ext cx="4887413" cy="536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Doodle de libro de diccionario - Descargar PNG/SVG transparente">
            <a:extLst>
              <a:ext uri="{FF2B5EF4-FFF2-40B4-BE49-F238E27FC236}">
                <a16:creationId xmlns:a16="http://schemas.microsoft.com/office/drawing/2014/main" id="{037898C4-3BE2-4406-BD24-52376941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497" y="4138749"/>
            <a:ext cx="1909353" cy="19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696BE98-DFCF-48F0-B90A-E976B7712D96}"/>
              </a:ext>
            </a:extLst>
          </p:cNvPr>
          <p:cNvPicPr/>
          <p:nvPr/>
        </p:nvPicPr>
        <p:blipFill rotWithShape="1">
          <a:blip r:embed="rId4"/>
          <a:srcRect l="24241" t="22055" r="4767" b="7496"/>
          <a:stretch/>
        </p:blipFill>
        <p:spPr>
          <a:xfrm>
            <a:off x="6847929" y="974272"/>
            <a:ext cx="4767943" cy="3058885"/>
          </a:xfrm>
          <a:prstGeom prst="rect">
            <a:avLst/>
          </a:prstGeom>
        </p:spPr>
      </p:pic>
      <p:pic>
        <p:nvPicPr>
          <p:cNvPr id="10244" name="Picture 4" descr="Pegatina Cat Neko de GORO">
            <a:extLst>
              <a:ext uri="{FF2B5EF4-FFF2-40B4-BE49-F238E27FC236}">
                <a16:creationId xmlns:a16="http://schemas.microsoft.com/office/drawing/2014/main" id="{1CF364ED-1BAA-4561-8BED-D37EFB5D1E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29" y="435428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AC24AA-5029-4F1B-B411-ED7FF4C254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Contextualización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es Pets’ Home?</a:t>
            </a:r>
          </a:p>
          <a:p>
            <a:r>
              <a:rPr lang="es-ES"/>
              <a:t>Objetivos</a:t>
            </a:r>
          </a:p>
          <a:p>
            <a:r>
              <a:rPr lang="es-ES"/>
              <a:t>Metodologías implicadas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026" name="Picture 2" descr="Pegatina Party Talking de Fuchsia MacAre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7097" y="1525013"/>
            <a:ext cx="1374558" cy="28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gatina Ilustración Cheers de Fuchsia MacAre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859" y="2392357"/>
            <a:ext cx="2011428" cy="235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514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0" y="365125"/>
            <a:ext cx="8290263" cy="1325563"/>
          </a:xfrm>
        </p:spPr>
        <p:txBody>
          <a:bodyPr/>
          <a:lstStyle/>
          <a:p>
            <a:pPr algn="ctr"/>
            <a:r>
              <a:rPr lang="es-ES"/>
              <a:t>DESARROLLO</a:t>
            </a:r>
            <a:endParaRPr lang="es-CO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40F44671-85C3-4FBD-B95D-DC7A33EDF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461203"/>
              </p:ext>
            </p:extLst>
          </p:nvPr>
        </p:nvGraphicFramePr>
        <p:xfrm>
          <a:off x="227329" y="1690688"/>
          <a:ext cx="9478373" cy="424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8194" name="Picture 2" descr="Gato qué pegatina de GORO">
            <a:extLst>
              <a:ext uri="{FF2B5EF4-FFF2-40B4-BE49-F238E27FC236}">
                <a16:creationId xmlns:a16="http://schemas.microsoft.com/office/drawing/2014/main" id="{4814E7DB-9A59-4CD4-BABC-90708E202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12" y="2339587"/>
            <a:ext cx="3004321" cy="300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64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3977" y="389852"/>
            <a:ext cx="7309613" cy="1063792"/>
          </a:xfrm>
        </p:spPr>
        <p:txBody>
          <a:bodyPr/>
          <a:lstStyle/>
          <a:p>
            <a:pPr algn="ctr"/>
            <a:r>
              <a:rPr lang="es-ES"/>
              <a:t>Modelo Cliente-Servidor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6386" name="Picture 2" descr="Modelo cliente servidor: ¿Qué es? Características, Ventajas y Desventajas">
            <a:extLst>
              <a:ext uri="{FF2B5EF4-FFF2-40B4-BE49-F238E27FC236}">
                <a16:creationId xmlns:a16="http://schemas.microsoft.com/office/drawing/2014/main" id="{6658A59B-86A0-4958-BDE9-0200E318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5" y="2569283"/>
            <a:ext cx="4249846" cy="26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CF262B4-0ECF-4CAD-8B42-8323233B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1" y="1771021"/>
            <a:ext cx="7149174" cy="40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0" y="365125"/>
            <a:ext cx="8133509" cy="1325563"/>
          </a:xfrm>
        </p:spPr>
        <p:txBody>
          <a:bodyPr/>
          <a:lstStyle/>
          <a:p>
            <a:pPr algn="ctr"/>
            <a:r>
              <a:rPr lang="es-ES"/>
              <a:t>PRUEBAS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45153" y="4337133"/>
            <a:ext cx="11002857" cy="19234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CO" sz="2400">
                <a:latin typeface="Century Gothic"/>
              </a:rPr>
              <a:t>Para llevar a cabo un proceso de pruebas optimo, eficiente y flexible; se optó por hacer uso de las pruebas de aceptación para validar que el sistema cumpliera con las necesidades y/o requerimientos obtenidos durante el desarrollo de la aplicación web.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4338" name="Picture 2" descr="Objetivo de las pruebas de software - Tester House">
            <a:extLst>
              <a:ext uri="{FF2B5EF4-FFF2-40B4-BE49-F238E27FC236}">
                <a16:creationId xmlns:a16="http://schemas.microsoft.com/office/drawing/2014/main" id="{04CDD8BF-308A-4F3B-BE1C-1686159F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81" y="1269484"/>
            <a:ext cx="4447401" cy="296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Prueba - Iconos gratis de educación">
            <a:extLst>
              <a:ext uri="{FF2B5EF4-FFF2-40B4-BE49-F238E27FC236}">
                <a16:creationId xmlns:a16="http://schemas.microsoft.com/office/drawing/2014/main" id="{C3753234-CC78-49B2-88AD-44BCF44E5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840" y="15334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54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3E4C2-3889-48DB-AF52-4D24EBB4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1"/>
            <a:ext cx="8564583" cy="927462"/>
          </a:xfrm>
        </p:spPr>
        <p:txBody>
          <a:bodyPr/>
          <a:lstStyle/>
          <a:p>
            <a:pPr algn="ctr"/>
            <a:r>
              <a:rPr lang="es-ES"/>
              <a:t>Pruebas de aceptación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E8B7C0-33E0-48A1-AE2F-A2A06C6A3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9" t="20939" r="22107" b="8361"/>
          <a:stretch/>
        </p:blipFill>
        <p:spPr>
          <a:xfrm>
            <a:off x="0" y="1345638"/>
            <a:ext cx="7341326" cy="4846320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8FF2E4E-605E-464F-9C23-9F67DF058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521608"/>
              </p:ext>
            </p:extLst>
          </p:nvPr>
        </p:nvGraphicFramePr>
        <p:xfrm>
          <a:off x="7641772" y="1755105"/>
          <a:ext cx="3944982" cy="3774862"/>
        </p:xfrm>
        <a:graphic>
          <a:graphicData uri="http://schemas.openxmlformats.org/drawingml/2006/table">
            <a:tbl>
              <a:tblPr firstRow="1" firstCol="1" bandRow="1"/>
              <a:tblGrid>
                <a:gridCol w="1046078">
                  <a:extLst>
                    <a:ext uri="{9D8B030D-6E8A-4147-A177-3AD203B41FA5}">
                      <a16:colId xmlns:a16="http://schemas.microsoft.com/office/drawing/2014/main" val="667828281"/>
                    </a:ext>
                  </a:extLst>
                </a:gridCol>
                <a:gridCol w="2898904">
                  <a:extLst>
                    <a:ext uri="{9D8B030D-6E8A-4147-A177-3AD203B41FA5}">
                      <a16:colId xmlns:a16="http://schemas.microsoft.com/office/drawing/2014/main" val="2352443589"/>
                    </a:ext>
                  </a:extLst>
                </a:gridCol>
              </a:tblGrid>
              <a:tr h="244635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CASO DE PRUEBA: Mostrar mascota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540793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Código:5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Nº Historia de usuario: 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933831"/>
                  </a:ext>
                </a:extLst>
              </a:tr>
              <a:tr h="244635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Historia de usuario: Categoría de mascotas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10681"/>
                  </a:ext>
                </a:extLst>
              </a:tr>
              <a:tr h="533213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Condiciones de ejecución: Ninguna, no requiere de inicio de sesión.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49146"/>
                  </a:ext>
                </a:extLst>
              </a:tr>
              <a:tr h="1398946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Entrada/Pasos de ejecución: Dar clic en la sección “Adopta”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Visualizar la nueva interfaz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Seleccionar una de las mascotas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Visualizar la información de esta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51254"/>
                  </a:ext>
                </a:extLst>
              </a:tr>
              <a:tr h="244635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Resultado esperado: Visualización de mascota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00401"/>
                  </a:ext>
                </a:extLst>
              </a:tr>
              <a:tr h="533213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Evaluación de la prueba: La prueba se concluyó satisfactoriamente.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79458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B701933-E62A-47C0-AF96-BB9610895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Lanzamiento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s-ES">
                <a:solidFill>
                  <a:schemeClr val="bg2">
                    <a:lumMod val="50000"/>
                  </a:schemeClr>
                </a:solidFill>
                <a:latin typeface="Century Gothic"/>
              </a:rPr>
              <a:t>Manual técnico, manual de usuario, artículo científico, políticas de privacidad y derechos de autor</a:t>
            </a:r>
          </a:p>
          <a:p>
            <a:r>
              <a:rPr lang="es-ES">
                <a:solidFill>
                  <a:schemeClr val="bg2">
                    <a:lumMod val="50000"/>
                  </a:schemeClr>
                </a:solidFill>
                <a:latin typeface="Century Gothic"/>
              </a:rPr>
              <a:t>Conclusiones</a:t>
            </a:r>
          </a:p>
          <a:p>
            <a:r>
              <a:rPr lang="es-ES">
                <a:solidFill>
                  <a:schemeClr val="bg2">
                    <a:lumMod val="50000"/>
                  </a:schemeClr>
                </a:solidFill>
                <a:latin typeface="Century Gothic"/>
              </a:rPr>
              <a:t>Anexos</a:t>
            </a:r>
          </a:p>
          <a:p>
            <a:r>
              <a:rPr lang="es-ES">
                <a:solidFill>
                  <a:schemeClr val="bg2">
                    <a:lumMod val="50000"/>
                  </a:schemeClr>
                </a:solidFill>
                <a:latin typeface="Century Gothic"/>
              </a:rPr>
              <a:t>Referencias</a:t>
            </a:r>
            <a:endParaRPr lang="es-CO">
              <a:solidFill>
                <a:schemeClr val="bg2">
                  <a:lumMod val="50000"/>
                </a:schemeClr>
              </a:solidFill>
              <a:latin typeface="Century Gothic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5362" name="Picture 2" descr="Columpio sentado pegatina de Tahilalats">
            <a:extLst>
              <a:ext uri="{FF2B5EF4-FFF2-40B4-BE49-F238E27FC236}">
                <a16:creationId xmlns:a16="http://schemas.microsoft.com/office/drawing/2014/main" id="{DF907B83-EA95-4E04-A794-66D69DA149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6868">
            <a:off x="4662427" y="1729793"/>
            <a:ext cx="3215246" cy="321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992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4B4A4D1-943F-41D2-9C49-3A592AD1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1" y="365125"/>
            <a:ext cx="8342514" cy="823595"/>
          </a:xfrm>
        </p:spPr>
        <p:txBody>
          <a:bodyPr/>
          <a:lstStyle/>
          <a:p>
            <a:pPr algn="ctr"/>
            <a:r>
              <a:rPr lang="es-ES"/>
              <a:t>Entrega final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73DB15-6B77-4E0A-B34E-58EF528D3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9" t="27271" r="14731" b="11160"/>
          <a:stretch/>
        </p:blipFill>
        <p:spPr>
          <a:xfrm>
            <a:off x="1732001" y="1596683"/>
            <a:ext cx="9621798" cy="45820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34DEFA-BBD4-436D-A13F-D90636E88F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29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D6AFE-E89D-4667-8C48-453FEE06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Documentos esenciales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4227E9-D3DD-4E0F-9DD7-C7A8DCD6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13" y="1618498"/>
            <a:ext cx="2838995" cy="43238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78409A-6D72-4092-8119-BD0BE67D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72" t="10457" r="36108" b="16936"/>
          <a:stretch/>
        </p:blipFill>
        <p:spPr>
          <a:xfrm>
            <a:off x="5214851" y="1618498"/>
            <a:ext cx="3069474" cy="43238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9F31EC-7BF5-4420-B872-8D218361B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8" t="10456" r="35072" b="20367"/>
          <a:stretch/>
        </p:blipFill>
        <p:spPr>
          <a:xfrm>
            <a:off x="8843555" y="1590157"/>
            <a:ext cx="3069474" cy="43975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00C3B7-2579-426C-B65E-52ABFC9FE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72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88641-3FBA-4EE1-A8AB-5899D745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96875"/>
            <a:ext cx="9023959" cy="931031"/>
          </a:xfrm>
        </p:spPr>
        <p:txBody>
          <a:bodyPr/>
          <a:lstStyle/>
          <a:p>
            <a:pPr algn="ctr"/>
            <a:r>
              <a:rPr lang="es-ES"/>
              <a:t>Documentos esenciales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2F62C4-A45A-4CA5-82A3-A72772AE8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84" t="11058" r="28346" b="5303"/>
          <a:stretch/>
        </p:blipFill>
        <p:spPr>
          <a:xfrm>
            <a:off x="254470" y="1027906"/>
            <a:ext cx="4337976" cy="50553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7F6DD7-7CC3-4C60-8C65-3E44A4815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 rotWithShape="1">
          <a:blip r:embed="rId4"/>
          <a:srcRect t="8945" r="1270" b="5796"/>
          <a:stretch/>
        </p:blipFill>
        <p:spPr>
          <a:xfrm>
            <a:off x="4709582" y="1268463"/>
            <a:ext cx="7283636" cy="48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9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1" y="365126"/>
            <a:ext cx="7454240" cy="971570"/>
          </a:xfrm>
        </p:spPr>
        <p:txBody>
          <a:bodyPr/>
          <a:lstStyle/>
          <a:p>
            <a:pPr algn="ctr"/>
            <a:r>
              <a:rPr lang="es-ES"/>
              <a:t>Conclusiones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3168650" y="1825625"/>
            <a:ext cx="9023350" cy="38735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CO"/>
          </a:p>
          <a:p>
            <a:endParaRPr lang="es-CO"/>
          </a:p>
          <a:p>
            <a:endParaRPr lang="es-CO"/>
          </a:p>
          <a:p>
            <a:endParaRPr lang="es-CO"/>
          </a:p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8434" name="Picture 2" descr="Team Work Trabajo En Equipo Sticker by Wetcom for iOS &amp; Android | GIPHY">
            <a:extLst>
              <a:ext uri="{FF2B5EF4-FFF2-40B4-BE49-F238E27FC236}">
                <a16:creationId xmlns:a16="http://schemas.microsoft.com/office/drawing/2014/main" id="{0AD7C887-BC22-4EF1-A531-F29CF404DB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4" y="2753269"/>
            <a:ext cx="2424003" cy="258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Ruiz Rando Asesores">
            <a:extLst>
              <a:ext uri="{FF2B5EF4-FFF2-40B4-BE49-F238E27FC236}">
                <a16:creationId xmlns:a16="http://schemas.microsoft.com/office/drawing/2014/main" id="{33654BEC-9473-48E2-9BFD-D3F379A949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56" y="1492771"/>
            <a:ext cx="2873647" cy="215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Aprendizaje en línea | ISTE">
            <a:extLst>
              <a:ext uri="{FF2B5EF4-FFF2-40B4-BE49-F238E27FC236}">
                <a16:creationId xmlns:a16="http://schemas.microsoft.com/office/drawing/2014/main" id="{5BD6746F-F4A7-403A-B48C-747E872BEA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182" y="3429000"/>
            <a:ext cx="3625474" cy="178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71DDAC9-C5B6-467A-81E1-8BC5B242BE0F}"/>
              </a:ext>
            </a:extLst>
          </p:cNvPr>
          <p:cNvSpPr txBox="1"/>
          <p:nvPr/>
        </p:nvSpPr>
        <p:spPr>
          <a:xfrm>
            <a:off x="339634" y="5551862"/>
            <a:ext cx="316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Convivencia y comunicación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0A26B4-D116-438B-B0C1-B3DCBAAE55A7}"/>
              </a:ext>
            </a:extLst>
          </p:cNvPr>
          <p:cNvSpPr txBox="1"/>
          <p:nvPr/>
        </p:nvSpPr>
        <p:spPr>
          <a:xfrm>
            <a:off x="4593680" y="3960017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Conocimientos y visión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CABDB-10AF-4420-BE15-B892CCBB9210}"/>
              </a:ext>
            </a:extLst>
          </p:cNvPr>
          <p:cNvSpPr txBox="1"/>
          <p:nvPr/>
        </p:nvSpPr>
        <p:spPr>
          <a:xfrm>
            <a:off x="8877229" y="5514459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Aprendizaje continuo</a:t>
            </a:r>
          </a:p>
        </p:txBody>
      </p:sp>
    </p:spTree>
    <p:extLst>
      <p:ext uri="{BB962C8B-B14F-4D97-AF65-F5344CB8AC3E}">
        <p14:creationId xmlns:p14="http://schemas.microsoft.com/office/powerpoint/2010/main" val="273661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6D27E-2B8D-4B9D-ACFE-E515FA20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07" y="365125"/>
            <a:ext cx="7145382" cy="1325563"/>
          </a:xfrm>
        </p:spPr>
        <p:txBody>
          <a:bodyPr/>
          <a:lstStyle/>
          <a:p>
            <a:pPr algn="ctr"/>
            <a:r>
              <a:rPr lang="es-ES"/>
              <a:t>Anexos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AEAE33-82AC-435D-974A-9EF2829501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67" y="1801723"/>
            <a:ext cx="8534158" cy="40680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C67B53-C1C4-426D-94AD-228C9E5C91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4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¿Qué es Pets’ Home?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29838" y="1454889"/>
            <a:ext cx="9023960" cy="1089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CO" sz="2400">
                <a:latin typeface="Century Gothic"/>
              </a:rPr>
              <a:t>Es una aplicación web encargada de la gestión optima en el registro y solicitud de adopción de mascotas en un centro específico en el sector de Fusagasugá.</a:t>
            </a:r>
            <a:endParaRPr lang="es-CO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pic>
        <p:nvPicPr>
          <p:cNvPr id="17410" name="Picture 2" descr="Desarrollo de aplicaciones web a la medida">
            <a:extLst>
              <a:ext uri="{FF2B5EF4-FFF2-40B4-BE49-F238E27FC236}">
                <a16:creationId xmlns:a16="http://schemas.microsoft.com/office/drawing/2014/main" id="{6011B9BC-B8C6-4ED9-BC04-5B717C2F85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23" y="2832404"/>
            <a:ext cx="4286940" cy="29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EFICIENCIA PARA LA GESTIÓN ACADÉMICA – PORTAL SINAI">
            <a:extLst>
              <a:ext uri="{FF2B5EF4-FFF2-40B4-BE49-F238E27FC236}">
                <a16:creationId xmlns:a16="http://schemas.microsoft.com/office/drawing/2014/main" id="{8525E807-3F3E-44C7-BF11-DDED3F315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33" y="2771992"/>
            <a:ext cx="4069738" cy="3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012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840" y="365125"/>
            <a:ext cx="8264137" cy="1325563"/>
          </a:xfrm>
        </p:spPr>
        <p:txBody>
          <a:bodyPr/>
          <a:lstStyle/>
          <a:p>
            <a:pPr algn="ctr"/>
            <a:r>
              <a:rPr lang="es-ES"/>
              <a:t>Referencias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BBDC219-D89D-4446-A170-AB70C8E12C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29841" y="2331323"/>
            <a:ext cx="90239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Joskowicz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, J. (10 de Febrero de 2008). Reglas y prácticas en </a:t>
            </a: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eXtrema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Programming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. Obtenido de https://iie.fing.edu.uy/~josej/docs/XP%20-%20Jose%20Joskowicz.pdf</a:t>
            </a:r>
          </a:p>
          <a:p>
            <a:pPr>
              <a:lnSpc>
                <a:spcPct val="100000"/>
              </a:lnSpc>
            </a:pP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Normas APA. (s.f.). Inserción de tablas y figuras en normas apa. Obtenido de https://normasapa.com/insercion-de-tablas-y-figuras/</a:t>
            </a:r>
          </a:p>
          <a:p>
            <a:pPr>
              <a:lnSpc>
                <a:spcPct val="100000"/>
              </a:lnSpc>
            </a:pP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Pullas, E. (Febrero de 2010). Desarrollo de un sistema para voto </a:t>
            </a: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electronico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y emisión de resultados en procesos electorales de la escuela </a:t>
            </a:r>
            <a:r>
              <a:rPr lang="es-CO" altLang="es-MX" sz="20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politecnica</a:t>
            </a:r>
            <a:r>
              <a:rPr lang="es-CO" altLang="es-MX" sz="20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nacional. Obtenido de https://bibdigital.epn.edu.ec/bitstream/15000/2149/1/CD-2900.pdf</a:t>
            </a:r>
          </a:p>
        </p:txBody>
      </p:sp>
    </p:spTree>
    <p:extLst>
      <p:ext uri="{BB962C8B-B14F-4D97-AF65-F5344CB8AC3E}">
        <p14:creationId xmlns:p14="http://schemas.microsoft.com/office/powerpoint/2010/main" val="785157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E277A-4EFD-4536-8217-1868F6FFF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40" y="1854926"/>
            <a:ext cx="9023960" cy="3844416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00000"/>
              </a:lnSpc>
            </a:pP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Arquitectura, T. D. (11 de Noviembre de 2013). YouTube. Obtenido de INSTALACIONES ELÉCTRICAS DE UNA CASA (Interpretación de planos): https://www.youtube.com/watch?v=49J6jwovcr8&amp;ab_channel=Tutorialesdearquitectura</a:t>
            </a:r>
          </a:p>
          <a:p>
            <a:pPr>
              <a:lnSpc>
                <a:spcPct val="100000"/>
              </a:lnSpc>
            </a:pP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Belisario, D. (29 de Agosto de 2020).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WonderShare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Edraw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. Obtenido de Home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Wiring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Plan Software -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Making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Wiring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Plans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Easily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: https://www.edrawsoft.com/home-wiring-plan.html</a:t>
            </a:r>
          </a:p>
          <a:p>
            <a:pPr>
              <a:lnSpc>
                <a:spcPct val="100000"/>
              </a:lnSpc>
            </a:pP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Electrotec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. (5 de Mayo de 2020). YouTube. Obtenido de Cómo hacer un plano eléctrico de una vivienda con AUTOCAD || Seminario: https://www.youtube.com/watch?v=n02oRBtGkL8&amp;ab_channel=Electrotec</a:t>
            </a:r>
          </a:p>
          <a:p>
            <a:pPr>
              <a:lnSpc>
                <a:spcPct val="100000"/>
              </a:lnSpc>
            </a:pP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Lynch, A. (26 de 3 de 2020).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WonderShare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. Obtenido de </a:t>
            </a:r>
            <a:r>
              <a:rPr lang="es-CO" altLang="es-MX" sz="6000" err="1">
                <a:solidFill>
                  <a:schemeClr val="bg2">
                    <a:lumMod val="50000"/>
                  </a:schemeClr>
                </a:solidFill>
              </a:rPr>
              <a:t>EdrawSoft</a:t>
            </a:r>
            <a:r>
              <a:rPr lang="es-CO" altLang="es-MX" sz="6000">
                <a:solidFill>
                  <a:schemeClr val="bg2">
                    <a:lumMod val="50000"/>
                  </a:schemeClr>
                </a:solidFill>
              </a:rPr>
              <a:t>: https://www.edrawsoft.com/symbols/wiring-diagram-symbols.html</a:t>
            </a:r>
          </a:p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E218B7-9EE6-4697-AAF0-0C78272E9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9587" y="1254932"/>
            <a:ext cx="3626285" cy="534961"/>
          </a:xfrm>
        </p:spPr>
        <p:txBody>
          <a:bodyPr>
            <a:normAutofit/>
          </a:bodyPr>
          <a:lstStyle/>
          <a:p>
            <a:pPr algn="ctr"/>
            <a:r>
              <a:rPr lang="es-CO"/>
              <a:t>Objetivo general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877356C-6F8B-47A9-B33D-54CC666AB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434" y="2057400"/>
            <a:ext cx="3118589" cy="3811588"/>
          </a:xfrm>
        </p:spPr>
        <p:txBody>
          <a:bodyPr>
            <a:normAutofit/>
          </a:bodyPr>
          <a:lstStyle/>
          <a:p>
            <a:pPr algn="just"/>
            <a:r>
              <a:rPr lang="es-CO" sz="2400"/>
              <a:t>Implementar el desarrollo de la aplicación web </a:t>
            </a:r>
            <a:r>
              <a:rPr lang="es-CO" sz="2400" err="1"/>
              <a:t>Pets</a:t>
            </a:r>
            <a:r>
              <a:rPr lang="es-CO" sz="2400"/>
              <a:t>’ Home, que permita el ingreso, gestión, y solicitudes de adopción de mascotas.</a:t>
            </a:r>
            <a:endParaRPr lang="es-ES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C7AF06CE-A364-478B-8377-D889A87D7584}"/>
              </a:ext>
            </a:extLst>
          </p:cNvPr>
          <p:cNvSpPr txBox="1">
            <a:spLocks/>
          </p:cNvSpPr>
          <p:nvPr/>
        </p:nvSpPr>
        <p:spPr>
          <a:xfrm>
            <a:off x="3621949" y="322503"/>
            <a:ext cx="4468230" cy="6649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rgbClr val="00482B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CO" sz="4400"/>
              <a:t>Objetivos</a:t>
            </a:r>
          </a:p>
        </p:txBody>
      </p:sp>
      <p:pic>
        <p:nvPicPr>
          <p:cNvPr id="2050" name="Picture 2" descr="Learn Objectives and Risks of Business in 3 minutes.">
            <a:extLst>
              <a:ext uri="{FF2B5EF4-FFF2-40B4-BE49-F238E27FC236}">
                <a16:creationId xmlns:a16="http://schemas.microsoft.com/office/drawing/2014/main" id="{DB942464-5FF4-4996-AB4B-0A160BF43DEA}"/>
              </a:ext>
            </a:extLst>
          </p:cNvPr>
          <p:cNvPicPr>
            <a:picLocks noGrp="1" noChangeAspect="1" noChangeArrowheads="1" noCrop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r="63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35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7958" y="314718"/>
            <a:ext cx="9023959" cy="1170665"/>
          </a:xfrm>
        </p:spPr>
        <p:txBody>
          <a:bodyPr>
            <a:normAutofit/>
          </a:bodyPr>
          <a:lstStyle/>
          <a:p>
            <a:pPr algn="ctr"/>
            <a:r>
              <a:rPr lang="es-CO" sz="3200"/>
              <a:t>Objetivos específicos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C7AF06CE-A364-478B-8377-D889A87D7584}"/>
              </a:ext>
            </a:extLst>
          </p:cNvPr>
          <p:cNvSpPr txBox="1">
            <a:spLocks/>
          </p:cNvSpPr>
          <p:nvPr/>
        </p:nvSpPr>
        <p:spPr>
          <a:xfrm>
            <a:off x="3595823" y="137787"/>
            <a:ext cx="4468230" cy="6649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rgbClr val="00482B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CO" sz="4400"/>
              <a:t>Objetivos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9007A2EB-C5AD-4DC0-ADFF-601DF88EE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700998"/>
              </p:ext>
            </p:extLst>
          </p:nvPr>
        </p:nvGraphicFramePr>
        <p:xfrm>
          <a:off x="1850083" y="1227551"/>
          <a:ext cx="8128000" cy="4910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Objetivos generales | Netec Digital">
            <a:extLst>
              <a:ext uri="{FF2B5EF4-FFF2-40B4-BE49-F238E27FC236}">
                <a16:creationId xmlns:a16="http://schemas.microsoft.com/office/drawing/2014/main" id="{B6EA7A47-2253-4B9F-80E0-807A477C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7" y="4785998"/>
            <a:ext cx="1332412" cy="13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ch Cat Irritated GIF - PeachCat Irritated Pissed - Descubre &amp; Comparte  GIFs">
            <a:extLst>
              <a:ext uri="{FF2B5EF4-FFF2-40B4-BE49-F238E27FC236}">
                <a16:creationId xmlns:a16="http://schemas.microsoft.com/office/drawing/2014/main" id="{66937867-8D4B-478D-B55A-A48704FFDF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059" y="2272579"/>
            <a:ext cx="1726222" cy="172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83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4E310-9B78-4C9E-BE3E-DBF4B8F1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Metodologías implicadas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8E8810-F4A6-4C0A-8AAD-68247799A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err="1"/>
              <a:t>Xtreme</a:t>
            </a:r>
            <a:r>
              <a:rPr lang="es-CO"/>
              <a:t> </a:t>
            </a:r>
            <a:r>
              <a:rPr lang="es-CO" err="1"/>
              <a:t>Programming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602C0C-6FED-4A6D-9232-FD0C04FA3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/>
              <a:t>CDIO</a:t>
            </a:r>
          </a:p>
        </p:txBody>
      </p:sp>
      <p:pic>
        <p:nvPicPr>
          <p:cNvPr id="1026" name="Picture 2" descr="La Metodología XP: la metodología de desarollo de software más existosa">
            <a:extLst>
              <a:ext uri="{FF2B5EF4-FFF2-40B4-BE49-F238E27FC236}">
                <a16:creationId xmlns:a16="http://schemas.microsoft.com/office/drawing/2014/main" id="{8D2A7D8B-2F9E-4BC7-97C5-D965600DE2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2894806"/>
            <a:ext cx="31527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odologías de Trabajo">
            <a:extLst>
              <a:ext uri="{FF2B5EF4-FFF2-40B4-BE49-F238E27FC236}">
                <a16:creationId xmlns:a16="http://schemas.microsoft.com/office/drawing/2014/main" id="{5C1790A9-4869-4850-8056-285B7100EE9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742"/>
            <a:ext cx="5183188" cy="36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AB6502A-40F2-4FA9-989A-2249A63D5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63913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5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1850" y="2017486"/>
            <a:ext cx="11255084" cy="1993446"/>
          </a:xfrm>
        </p:spPr>
        <p:txBody>
          <a:bodyPr/>
          <a:lstStyle/>
          <a:p>
            <a:r>
              <a:rPr lang="es-ES"/>
              <a:t>Fases y procesos implementados</a:t>
            </a:r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1270DAFA-9297-42F6-85C4-72796B32A8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838402"/>
              </p:ext>
            </p:extLst>
          </p:nvPr>
        </p:nvGraphicFramePr>
        <p:xfrm>
          <a:off x="653142" y="4167051"/>
          <a:ext cx="10884201" cy="1788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088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84020" y="98598"/>
            <a:ext cx="9023959" cy="1089764"/>
          </a:xfrm>
        </p:spPr>
        <p:txBody>
          <a:bodyPr/>
          <a:lstStyle/>
          <a:p>
            <a:pPr algn="ctr"/>
            <a:r>
              <a:rPr lang="es-ES"/>
              <a:t>PLANIFICACIÓN</a:t>
            </a:r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ECD8302F-C5BE-445C-BCD0-C997DB629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83413"/>
              </p:ext>
            </p:extLst>
          </p:nvPr>
        </p:nvGraphicFramePr>
        <p:xfrm>
          <a:off x="4518297" y="1305570"/>
          <a:ext cx="7673703" cy="5054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62" name="Picture 14" descr="Renovación y reserva de materiales - Universidad EIA">
            <a:extLst>
              <a:ext uri="{FF2B5EF4-FFF2-40B4-BE49-F238E27FC236}">
                <a16:creationId xmlns:a16="http://schemas.microsoft.com/office/drawing/2014/main" id="{C44E7ECB-07C9-49D7-9901-AD7E1DBC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0" y="2498543"/>
            <a:ext cx="3733155" cy="373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97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3CB0460-2174-4D91-95D2-ACBF858A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5"/>
            <a:ext cx="8473143" cy="1325563"/>
          </a:xfrm>
        </p:spPr>
        <p:txBody>
          <a:bodyPr/>
          <a:lstStyle/>
          <a:p>
            <a:pPr algn="ctr"/>
            <a:r>
              <a:rPr lang="es-ES"/>
              <a:t>Historias de usuario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4513309-0009-4542-9239-6B232EA77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02335"/>
              </p:ext>
            </p:extLst>
          </p:nvPr>
        </p:nvGraphicFramePr>
        <p:xfrm>
          <a:off x="1701795" y="1690688"/>
          <a:ext cx="5168357" cy="4183553"/>
        </p:xfrm>
        <a:graphic>
          <a:graphicData uri="http://schemas.openxmlformats.org/drawingml/2006/table">
            <a:tbl>
              <a:tblPr firstRow="1" firstCol="1" bandRow="1"/>
              <a:tblGrid>
                <a:gridCol w="1310813">
                  <a:extLst>
                    <a:ext uri="{9D8B030D-6E8A-4147-A177-3AD203B41FA5}">
                      <a16:colId xmlns:a16="http://schemas.microsoft.com/office/drawing/2014/main" val="920494689"/>
                    </a:ext>
                  </a:extLst>
                </a:gridCol>
                <a:gridCol w="249907">
                  <a:extLst>
                    <a:ext uri="{9D8B030D-6E8A-4147-A177-3AD203B41FA5}">
                      <a16:colId xmlns:a16="http://schemas.microsoft.com/office/drawing/2014/main" val="97728888"/>
                    </a:ext>
                  </a:extLst>
                </a:gridCol>
                <a:gridCol w="3607637">
                  <a:extLst>
                    <a:ext uri="{9D8B030D-6E8A-4147-A177-3AD203B41FA5}">
                      <a16:colId xmlns:a16="http://schemas.microsoft.com/office/drawing/2014/main" val="1523526571"/>
                    </a:ext>
                  </a:extLst>
                </a:gridCol>
              </a:tblGrid>
              <a:tr h="211332">
                <a:tc gridSpan="3">
                  <a:txBody>
                    <a:bodyPr/>
                    <a:lstStyle/>
                    <a:p>
                      <a:pPr indent="18034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Historia de Usuario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27400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Número: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5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Usuario: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Administrador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98207"/>
                  </a:ext>
                </a:extLst>
              </a:tr>
              <a:tr h="211332">
                <a:tc gridSpan="3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Nombre historia: Categoría de contacto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0680"/>
                  </a:ext>
                </a:extLst>
              </a:tr>
              <a:tr h="664586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Prioridad en negocio: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Riesgo en desarrollo: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Alto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717273"/>
                  </a:ext>
                </a:extLst>
              </a:tr>
              <a:tr h="437959">
                <a:tc gridSpan="2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Puntos estimados: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58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Iteración asignada: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458621"/>
                  </a:ext>
                </a:extLst>
              </a:tr>
              <a:tr h="437959">
                <a:tc gridSpan="3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Programador responsable: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Oscar Sabogal, Duver Melo y Angie Chipatecua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58528"/>
                  </a:ext>
                </a:extLst>
              </a:tr>
              <a:tr h="664586">
                <a:tc gridSpan="3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Descripción: 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Quiero que la página les brinde a los usuarios la opción de contactarnos con correo electrónico para solucionar sus dudas.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22008"/>
                  </a:ext>
                </a:extLst>
              </a:tr>
              <a:tr h="1344467">
                <a:tc gridSpan="3">
                  <a:txBody>
                    <a:bodyPr/>
                    <a:lstStyle/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Validación: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indent="18034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 software web le brindará al usuario una opción en el menú que lo llevará a un apartado donde podrá enviar un mensaje especificando su correo electrónico y sus dudas. Al administrador le llegara un correo electrónico con los respectivos datos diligenciados. 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07129"/>
                  </a:ext>
                </a:extLst>
              </a:tr>
            </a:tbl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46C0947-5078-4F66-8212-D41B2E0BF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084209"/>
              </p:ext>
            </p:extLst>
          </p:nvPr>
        </p:nvGraphicFramePr>
        <p:xfrm>
          <a:off x="7614735" y="1701847"/>
          <a:ext cx="3620053" cy="4183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670722C7-8D1B-435D-AE66-8782E8A4FC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70" y="137787"/>
            <a:ext cx="1089764" cy="10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173"/>
      </p:ext>
    </p:extLst>
  </p:cSld>
  <p:clrMapOvr>
    <a:masterClrMapping/>
  </p:clrMapOvr>
</p:sld>
</file>

<file path=ppt/theme/theme1.xml><?xml version="1.0" encoding="utf-8"?>
<a:theme xmlns:a="http://schemas.openxmlformats.org/drawingml/2006/main" name="UCundinamarca_Blanco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undinamarca_Blanco v2" id="{0EFB7CE0-344A-8E43-816F-26E95F5BB8ED}" vid="{DB067898-8996-844B-8D54-1D441DABD9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957</Words>
  <Application>Microsoft Office PowerPoint</Application>
  <PresentationFormat>Panorámica</PresentationFormat>
  <Paragraphs>138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Times New Roman</vt:lpstr>
      <vt:lpstr>UCundinamarca_Blanco v2</vt:lpstr>
      <vt:lpstr>Presentación de PowerPoint</vt:lpstr>
      <vt:lpstr>Contextualización</vt:lpstr>
      <vt:lpstr>¿Qué es Pets’ Home?</vt:lpstr>
      <vt:lpstr>Objetivo general</vt:lpstr>
      <vt:lpstr>Objetivos específicos</vt:lpstr>
      <vt:lpstr>Metodologías implicadas</vt:lpstr>
      <vt:lpstr>Fases y procesos implementados</vt:lpstr>
      <vt:lpstr>PLANIFICACIÓN</vt:lpstr>
      <vt:lpstr>Historias de usuario</vt:lpstr>
      <vt:lpstr>Estimación historias de usuario</vt:lpstr>
      <vt:lpstr>Plan de entrega</vt:lpstr>
      <vt:lpstr>Historial de versiones</vt:lpstr>
      <vt:lpstr>DISEÑO</vt:lpstr>
      <vt:lpstr>Roles</vt:lpstr>
      <vt:lpstr>Implementación de iteraciones</vt:lpstr>
      <vt:lpstr> Implementación de iteraciones</vt:lpstr>
      <vt:lpstr>Planos</vt:lpstr>
      <vt:lpstr>Interfaces, tarjetas CRC y uso de metáforas</vt:lpstr>
      <vt:lpstr>Diseño de base de datos</vt:lpstr>
      <vt:lpstr>DESARROLLO</vt:lpstr>
      <vt:lpstr>Modelo Cliente-Servidor</vt:lpstr>
      <vt:lpstr>PRUEBAS</vt:lpstr>
      <vt:lpstr>Pruebas de aceptación</vt:lpstr>
      <vt:lpstr>Lanzamiento</vt:lpstr>
      <vt:lpstr>Entrega final</vt:lpstr>
      <vt:lpstr>Documentos esenciales</vt:lpstr>
      <vt:lpstr>Documentos esenciales</vt:lpstr>
      <vt:lpstr>Conclusiones</vt:lpstr>
      <vt:lpstr>Anexos</vt:lpstr>
      <vt:lpstr>Referencias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ANGIE ALEJANDRA CHIPATECUA ZARATE</dc:creator>
  <cp:lastModifiedBy>DUVER ALEXANDER MELO MENDIVELSO</cp:lastModifiedBy>
  <cp:revision>5</cp:revision>
  <dcterms:created xsi:type="dcterms:W3CDTF">2020-11-19T19:44:24Z</dcterms:created>
  <dcterms:modified xsi:type="dcterms:W3CDTF">2020-11-25T18:24:20Z</dcterms:modified>
</cp:coreProperties>
</file>